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3" r:id="rId4"/>
  </p:sldMasterIdLst>
  <p:notesMasterIdLst>
    <p:notesMasterId r:id="rId12"/>
  </p:notesMasterIdLst>
  <p:sldIdLst>
    <p:sldId id="256" r:id="rId5"/>
    <p:sldId id="269" r:id="rId6"/>
    <p:sldId id="274" r:id="rId7"/>
    <p:sldId id="271" r:id="rId8"/>
    <p:sldId id="272" r:id="rId9"/>
    <p:sldId id="273" r:id="rId10"/>
    <p:sldId id="270" r:id="rId11"/>
  </p:sldIdLst>
  <p:sldSz cx="24384000" cy="13716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9933FF"/>
    <a:srgbClr val="E57E0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414141"/>
        </a:fontRef>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Ref idx="minor">
          <a:srgbClr val="414141"/>
        </a:fontRef>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Ref idx="minor">
          <a:srgbClr val="414141"/>
        </a:fontRef>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Ref idx="minor">
          <a:srgbClr val="414141"/>
        </a:fontRef>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Ref idx="minor">
          <a:srgbClr val="414141"/>
        </a:fontRef>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Ref idx="minor">
          <a:srgbClr val="414141"/>
        </a:fontRef>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Ref idx="minor">
          <a:srgbClr val="414141"/>
        </a:fontRef>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Ref idx="minor">
          <a:srgbClr val="414141"/>
        </a:fontRef>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Ref idx="minor">
          <a:srgbClr val="414141"/>
        </a:fontRef>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Ref idx="minor">
          <a:srgbClr val="414141"/>
        </a:fontRef>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Ref idx="minor">
          <a:srgbClr val="414141"/>
        </a:fontRef>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Ref idx="minor">
          <a:srgbClr val="414141"/>
        </a:fontRef>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 styleId="{5940675A-B579-460E-94D1-54222C63F5DA}" styleName="Ingen typografi, tabelgit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63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5210554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orside uden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2509837" y="3979892"/>
            <a:ext cx="19364326" cy="3943908"/>
          </a:xfrm>
        </p:spPr>
        <p:txBody>
          <a:bodyPr anchor="b"/>
          <a:lstStyle>
            <a:lvl1pPr algn="ctr">
              <a:defRPr sz="12000">
                <a:solidFill>
                  <a:schemeClr val="bg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2509837" y="8431240"/>
            <a:ext cx="19364326" cy="3472452"/>
          </a:xfrm>
        </p:spPr>
        <p:txBody>
          <a:bodyPr/>
          <a:lstStyle>
            <a:lvl1pPr marL="0" indent="0" algn="ctr">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a-DK"/>
              <a:t>Klik for at redigere undertiteltypografien i masteren</a:t>
            </a:r>
            <a:endParaRPr lang="en-DK"/>
          </a:p>
        </p:txBody>
      </p:sp>
      <p:pic>
        <p:nvPicPr>
          <p:cNvPr id="7" name="Picture 6">
            <a:extLst>
              <a:ext uri="{FF2B5EF4-FFF2-40B4-BE49-F238E27FC236}">
                <a16:creationId xmlns:a16="http://schemas.microsoft.com/office/drawing/2014/main" id="{EC729635-8AFB-4941-9B0D-8B1111B9E46A}"/>
              </a:ext>
            </a:extLst>
          </p:cNvPr>
          <p:cNvPicPr>
            <a:picLocks noChangeAspect="1"/>
          </p:cNvPicPr>
          <p:nvPr/>
        </p:nvPicPr>
        <p:blipFill rotWithShape="1">
          <a:blip r:embed="rId2"/>
          <a:srcRect t="67191" r="16494"/>
          <a:stretch/>
        </p:blipFill>
        <p:spPr>
          <a:xfrm>
            <a:off x="15637259" y="0"/>
            <a:ext cx="8746742" cy="2438184"/>
          </a:xfrm>
          <a:prstGeom prst="rect">
            <a:avLst/>
          </a:prstGeom>
        </p:spPr>
      </p:pic>
      <p:pic>
        <p:nvPicPr>
          <p:cNvPr id="9" name="Picture 8">
            <a:extLst>
              <a:ext uri="{FF2B5EF4-FFF2-40B4-BE49-F238E27FC236}">
                <a16:creationId xmlns:a16="http://schemas.microsoft.com/office/drawing/2014/main" id="{91B7197E-D239-6E42-9FC4-2CAC82660142}"/>
              </a:ext>
            </a:extLst>
          </p:cNvPr>
          <p:cNvPicPr>
            <a:picLocks noChangeAspect="1"/>
          </p:cNvPicPr>
          <p:nvPr/>
        </p:nvPicPr>
        <p:blipFill>
          <a:blip r:embed="rId3"/>
          <a:stretch>
            <a:fillRect/>
          </a:stretch>
        </p:blipFill>
        <p:spPr>
          <a:xfrm>
            <a:off x="11001165" y="667683"/>
            <a:ext cx="2381666" cy="2381666"/>
          </a:xfrm>
          <a:prstGeom prst="rect">
            <a:avLst/>
          </a:prstGeom>
        </p:spPr>
      </p:pic>
      <p:sp>
        <p:nvSpPr>
          <p:cNvPr id="21" name="Date Placeholder 20">
            <a:extLst>
              <a:ext uri="{FF2B5EF4-FFF2-40B4-BE49-F238E27FC236}">
                <a16:creationId xmlns:a16="http://schemas.microsoft.com/office/drawing/2014/main" id="{F59432CE-DD34-544C-9DA5-E197F8084A3B}"/>
              </a:ext>
            </a:extLst>
          </p:cNvPr>
          <p:cNvSpPr>
            <a:spLocks noGrp="1"/>
          </p:cNvSpPr>
          <p:nvPr>
            <p:ph type="dt" sz="half" idx="10"/>
          </p:nvPr>
        </p:nvSpPr>
        <p:spPr>
          <a:xfrm>
            <a:off x="1180319" y="12712700"/>
            <a:ext cx="1928430" cy="559164"/>
          </a:xfrm>
        </p:spPr>
        <p:txBody>
          <a:bodyPr/>
          <a:lstStyle>
            <a:lvl1pPr>
              <a:defRPr>
                <a:solidFill>
                  <a:schemeClr val="bg1"/>
                </a:solidFill>
              </a:defRPr>
            </a:lvl1pPr>
          </a:lstStyle>
          <a:p>
            <a:fld id="{B09C4395-69A3-4777-A64C-2273E18EA1F4}" type="datetimeFigureOut">
              <a:rPr lang="da-DK" smtClean="0"/>
              <a:t>05-06-2023</a:t>
            </a:fld>
            <a:endParaRPr lang="da-DK"/>
          </a:p>
        </p:txBody>
      </p:sp>
      <p:sp>
        <p:nvSpPr>
          <p:cNvPr id="22" name="Footer Placeholder 21">
            <a:extLst>
              <a:ext uri="{FF2B5EF4-FFF2-40B4-BE49-F238E27FC236}">
                <a16:creationId xmlns:a16="http://schemas.microsoft.com/office/drawing/2014/main" id="{9C77A74C-AD26-3B43-839F-93917B8B4608}"/>
              </a:ext>
            </a:extLst>
          </p:cNvPr>
          <p:cNvSpPr>
            <a:spLocks noGrp="1"/>
          </p:cNvSpPr>
          <p:nvPr>
            <p:ph type="ftr" sz="quarter" idx="11"/>
          </p:nvPr>
        </p:nvSpPr>
        <p:spPr>
          <a:xfrm>
            <a:off x="3324646" y="12712698"/>
            <a:ext cx="16033752" cy="559164"/>
          </a:xfrm>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2793886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kst 2 spalter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p:txBody>
          <a:bodyPr/>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0" y="3314410"/>
            <a:ext cx="8640000" cy="8881856"/>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Content Placeholder 3">
            <a:extLst>
              <a:ext uri="{FF2B5EF4-FFF2-40B4-BE49-F238E27FC236}">
                <a16:creationId xmlns:a16="http://schemas.microsoft.com/office/drawing/2014/main" id="{08505022-B7B8-804B-9926-2D1A5F14CD9F}"/>
              </a:ext>
            </a:extLst>
          </p:cNvPr>
          <p:cNvSpPr>
            <a:spLocks noGrp="1"/>
          </p:cNvSpPr>
          <p:nvPr>
            <p:ph sz="half" idx="2"/>
          </p:nvPr>
        </p:nvSpPr>
        <p:spPr>
          <a:xfrm>
            <a:off x="12855408" y="3314410"/>
            <a:ext cx="8640000" cy="8881856"/>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5" name="Slide Number Placeholder 4">
            <a:extLst>
              <a:ext uri="{FF2B5EF4-FFF2-40B4-BE49-F238E27FC236}">
                <a16:creationId xmlns:a16="http://schemas.microsoft.com/office/drawing/2014/main" id="{5E71253A-7188-8B4D-836C-9009FCB8EC80}"/>
              </a:ext>
            </a:extLst>
          </p:cNvPr>
          <p:cNvSpPr>
            <a:spLocks noGrp="1"/>
          </p:cNvSpPr>
          <p:nvPr>
            <p:ph type="sldNum" sz="quarter" idx="10"/>
          </p:nvPr>
        </p:nvSpPr>
        <p:spPr/>
        <p:txBody>
          <a:bodyPr/>
          <a:lstStyle/>
          <a:p>
            <a:fld id="{86CB4B4D-7CA3-9044-876B-883B54F8677D}" type="slidenum">
              <a:rPr lang="da-DK" smtClean="0"/>
              <a:t>‹nr.›</a:t>
            </a:fld>
            <a:endParaRPr lang="da-DK"/>
          </a:p>
        </p:txBody>
      </p:sp>
      <p:sp>
        <p:nvSpPr>
          <p:cNvPr id="8" name="Date Placeholder 7">
            <a:extLst>
              <a:ext uri="{FF2B5EF4-FFF2-40B4-BE49-F238E27FC236}">
                <a16:creationId xmlns:a16="http://schemas.microsoft.com/office/drawing/2014/main" id="{008E1BE1-08C4-0043-BCDF-B60C1E46B243}"/>
              </a:ext>
            </a:extLst>
          </p:cNvPr>
          <p:cNvSpPr>
            <a:spLocks noGrp="1"/>
          </p:cNvSpPr>
          <p:nvPr>
            <p:ph type="dt" sz="half" idx="11"/>
          </p:nvPr>
        </p:nvSpPr>
        <p:spPr/>
        <p:txBody>
          <a:bodyPr/>
          <a:lstStyle/>
          <a:p>
            <a:fld id="{B09C4395-69A3-4777-A64C-2273E18EA1F4}" type="datetimeFigureOut">
              <a:rPr lang="da-DK" smtClean="0"/>
              <a:t>05-06-2023</a:t>
            </a:fld>
            <a:endParaRPr lang="da-DK"/>
          </a:p>
        </p:txBody>
      </p:sp>
      <p:sp>
        <p:nvSpPr>
          <p:cNvPr id="9" name="Footer Placeholder 8">
            <a:extLst>
              <a:ext uri="{FF2B5EF4-FFF2-40B4-BE49-F238E27FC236}">
                <a16:creationId xmlns:a16="http://schemas.microsoft.com/office/drawing/2014/main" id="{13114189-B024-924A-B0A2-C707CB50E345}"/>
              </a:ext>
            </a:extLst>
          </p:cNvPr>
          <p:cNvSpPr>
            <a:spLocks noGrp="1"/>
          </p:cNvSpPr>
          <p:nvPr>
            <p:ph type="ftr" sz="quarter" idx="12"/>
          </p:nvPr>
        </p:nvSpPr>
        <p:spPr/>
        <p:txBody>
          <a:bodyPr/>
          <a:lstStyle/>
          <a:p>
            <a:endParaRPr lang="da-DK"/>
          </a:p>
        </p:txBody>
      </p:sp>
    </p:spTree>
    <p:extLst>
      <p:ext uri="{BB962C8B-B14F-4D97-AF65-F5344CB8AC3E}">
        <p14:creationId xmlns:p14="http://schemas.microsoft.com/office/powerpoint/2010/main" val="2602120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kst 2 spalter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3373820" y="3314410"/>
            <a:ext cx="8640000" cy="8884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12911900" y="3314410"/>
            <a:ext cx="8640000" cy="888185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10" name="Rectangle 9">
            <a:extLst>
              <a:ext uri="{FF2B5EF4-FFF2-40B4-BE49-F238E27FC236}">
                <a16:creationId xmlns:a16="http://schemas.microsoft.com/office/drawing/2014/main" id="{18E11385-2D80-704A-9DE0-96AEE28DC31C}"/>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3" name="Date Placeholder 2">
            <a:extLst>
              <a:ext uri="{FF2B5EF4-FFF2-40B4-BE49-F238E27FC236}">
                <a16:creationId xmlns:a16="http://schemas.microsoft.com/office/drawing/2014/main" id="{29077565-C7D5-474F-A4BD-CF3BA7B1F427}"/>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05-06-2023</a:t>
            </a:fld>
            <a:endParaRPr lang="da-DK"/>
          </a:p>
        </p:txBody>
      </p:sp>
      <p:sp>
        <p:nvSpPr>
          <p:cNvPr id="6" name="Footer Placeholder 5">
            <a:extLst>
              <a:ext uri="{FF2B5EF4-FFF2-40B4-BE49-F238E27FC236}">
                <a16:creationId xmlns:a16="http://schemas.microsoft.com/office/drawing/2014/main" id="{D6273BB1-BED5-6549-A022-ADA0DE59C62C}"/>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1934752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kst 2 spalter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3373820" y="3314410"/>
            <a:ext cx="8640000" cy="888185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12911900" y="3314410"/>
            <a:ext cx="8640000" cy="888185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3" name="Date Placeholder 2">
            <a:extLst>
              <a:ext uri="{FF2B5EF4-FFF2-40B4-BE49-F238E27FC236}">
                <a16:creationId xmlns:a16="http://schemas.microsoft.com/office/drawing/2014/main" id="{FF6B3C39-40AA-9B46-87FD-0F2D645949DB}"/>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05-06-2023</a:t>
            </a:fld>
            <a:endParaRPr lang="da-DK"/>
          </a:p>
        </p:txBody>
      </p:sp>
      <p:sp>
        <p:nvSpPr>
          <p:cNvPr id="6" name="Footer Placeholder 5">
            <a:extLst>
              <a:ext uri="{FF2B5EF4-FFF2-40B4-BE49-F238E27FC236}">
                <a16:creationId xmlns:a16="http://schemas.microsoft.com/office/drawing/2014/main" id="{6A7AD3B6-A2EB-E045-AD80-9F59127486AF}"/>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2577565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kst 2 spalter - kombi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0" name="Rectangle 9">
            <a:extLst>
              <a:ext uri="{FF2B5EF4-FFF2-40B4-BE49-F238E27FC236}">
                <a16:creationId xmlns:a16="http://schemas.microsoft.com/office/drawing/2014/main" id="{E9387284-B4EC-8C41-9C35-398D8A396D23}"/>
              </a:ext>
            </a:extLst>
          </p:cNvPr>
          <p:cNvSpPr/>
          <p:nvPr/>
        </p:nvSpPr>
        <p:spPr>
          <a:xfrm>
            <a:off x="3373819" y="3314409"/>
            <a:ext cx="10333782" cy="104015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1" name="Rectangle 10">
            <a:extLst>
              <a:ext uri="{FF2B5EF4-FFF2-40B4-BE49-F238E27FC236}">
                <a16:creationId xmlns:a16="http://schemas.microsoft.com/office/drawing/2014/main" id="{5ED52920-F1A8-6D46-9184-48AE2E0D21D5}"/>
              </a:ext>
            </a:extLst>
          </p:cNvPr>
          <p:cNvSpPr/>
          <p:nvPr/>
        </p:nvSpPr>
        <p:spPr>
          <a:xfrm>
            <a:off x="13707601" y="3314409"/>
            <a:ext cx="10676398" cy="10401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3831020" y="3797010"/>
            <a:ext cx="9000000" cy="888185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14164800" y="3797010"/>
            <a:ext cx="9000000" cy="888185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3" name="Date Placeholder 2">
            <a:extLst>
              <a:ext uri="{FF2B5EF4-FFF2-40B4-BE49-F238E27FC236}">
                <a16:creationId xmlns:a16="http://schemas.microsoft.com/office/drawing/2014/main" id="{18D78880-9B9B-2A45-802F-60A7CB38DEA6}"/>
              </a:ext>
            </a:extLst>
          </p:cNvPr>
          <p:cNvSpPr>
            <a:spLocks noGrp="1"/>
          </p:cNvSpPr>
          <p:nvPr>
            <p:ph type="dt" sz="half" idx="11"/>
          </p:nvPr>
        </p:nvSpPr>
        <p:spPr/>
        <p:txBody>
          <a:bodyPr/>
          <a:lstStyle/>
          <a:p>
            <a:fld id="{B09C4395-69A3-4777-A64C-2273E18EA1F4}" type="datetimeFigureOut">
              <a:rPr lang="da-DK" smtClean="0"/>
              <a:t>05-06-2023</a:t>
            </a:fld>
            <a:endParaRPr lang="da-DK"/>
          </a:p>
        </p:txBody>
      </p:sp>
      <p:sp>
        <p:nvSpPr>
          <p:cNvPr id="6" name="Footer Placeholder 5">
            <a:extLst>
              <a:ext uri="{FF2B5EF4-FFF2-40B4-BE49-F238E27FC236}">
                <a16:creationId xmlns:a16="http://schemas.microsoft.com/office/drawing/2014/main" id="{5BB719CB-5AF1-8E4E-B4A0-60E4AB3EE1EF}"/>
              </a:ext>
            </a:extLst>
          </p:cNvPr>
          <p:cNvSpPr>
            <a:spLocks noGrp="1"/>
          </p:cNvSpPr>
          <p:nvPr>
            <p:ph type="ftr" sz="quarter" idx="12"/>
          </p:nvPr>
        </p:nvSpPr>
        <p:spPr/>
        <p:txBody>
          <a:bodyPr/>
          <a:lstStyle/>
          <a:p>
            <a:endParaRPr lang="da-DK"/>
          </a:p>
        </p:txBody>
      </p:sp>
    </p:spTree>
    <p:extLst>
      <p:ext uri="{BB962C8B-B14F-4D97-AF65-F5344CB8AC3E}">
        <p14:creationId xmlns:p14="http://schemas.microsoft.com/office/powerpoint/2010/main" val="13660653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stimonial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fld id="{86CB4B4D-7CA3-9044-876B-883B54F8677D}" type="slidenum">
              <a:rPr lang="da-DK" smtClean="0"/>
              <a:t>‹nr.›</a:t>
            </a:fld>
            <a:endParaRPr lang="da-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p:nvPicPr>
        <p:blipFill rotWithShape="1">
          <a:blip r:embed="rId2"/>
          <a:srcRect l="10671" r="70154" b="41863"/>
          <a:stretch/>
        </p:blipFill>
        <p:spPr>
          <a:xfrm rot="16200000">
            <a:off x="20043451" y="-1577489"/>
            <a:ext cx="2740854" cy="5895830"/>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3373820" y="3316588"/>
            <a:ext cx="18178080" cy="3600000"/>
          </a:xfrm>
        </p:spPr>
        <p:txBody>
          <a:bodyPr/>
          <a:lstStyle>
            <a:lvl1pPr algn="ctr">
              <a:buFontTx/>
              <a:buNone/>
              <a:defRPr sz="5600">
                <a:solidFill>
                  <a:schemeClr val="accent1"/>
                </a:solidFill>
              </a:defRPr>
            </a:lvl1pPr>
            <a:lvl2pPr algn="ctr">
              <a:buFontTx/>
              <a:buNone/>
              <a:defRPr/>
            </a:lvl2pPr>
            <a:lvl3pPr algn="ctr">
              <a:buFontTx/>
              <a:buNone/>
              <a:defRPr/>
            </a:lvl3pPr>
            <a:lvl4pPr algn="ctr">
              <a:buFontTx/>
              <a:buNone/>
              <a:defRPr/>
            </a:lvl4pPr>
            <a:lvl5pPr algn="ctr">
              <a:buFontTx/>
              <a:buNone/>
              <a:defRPr/>
            </a:lvl5pPr>
          </a:lstStyle>
          <a:p>
            <a:pPr lvl="0"/>
            <a:r>
              <a:rPr lang="da-DK"/>
              <a:t>Rediger teksttypografien i masteren</a:t>
            </a:r>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10584459" y="7147747"/>
            <a:ext cx="3756806" cy="3756806"/>
          </a:xfrm>
          <a:prstGeom prst="ellipse">
            <a:avLst/>
          </a:prstGeom>
          <a:solidFill>
            <a:schemeClr val="bg1">
              <a:lumMod val="75000"/>
            </a:schemeClr>
          </a:solidFill>
        </p:spPr>
        <p:txBody>
          <a:bodyPr/>
          <a:lstStyle>
            <a:lvl1pPr algn="ctr">
              <a:buFont typeface="Arial" panose="020B0604020202020204" pitchFamily="34" charset="0"/>
              <a:buNone/>
              <a:defRPr/>
            </a:lvl1pPr>
          </a:lstStyle>
          <a:p>
            <a:r>
              <a:rPr lang="da-DK"/>
              <a:t>Klik på ikonet for at tilføje et billede</a:t>
            </a:r>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6699934" y="11186217"/>
            <a:ext cx="11525852" cy="1111250"/>
          </a:xfrm>
        </p:spPr>
        <p:txBody>
          <a:bodyPr/>
          <a:lstStyle>
            <a:lvl1pPr algn="ctr">
              <a:buFont typeface="Arial" panose="020B0604020202020204" pitchFamily="34" charset="0"/>
              <a:buNone/>
              <a:defRPr sz="3800">
                <a:solidFill>
                  <a:schemeClr val="accent1"/>
                </a:solidFill>
              </a:defRPr>
            </a:lvl1pPr>
            <a:lvl2pPr algn="ctr">
              <a:defRPr/>
            </a:lvl2pPr>
            <a:lvl3pPr algn="ctr">
              <a:defRPr/>
            </a:lvl3pPr>
            <a:lvl4pPr algn="ctr">
              <a:defRPr/>
            </a:lvl4pPr>
            <a:lvl5pPr algn="ctr">
              <a:defRPr/>
            </a:lvl5pPr>
          </a:lstStyle>
          <a:p>
            <a:pPr lvl="0"/>
            <a:r>
              <a:rPr lang="da-DK"/>
              <a:t>Rediger teksttypografien i masteren</a:t>
            </a:r>
          </a:p>
        </p:txBody>
      </p:sp>
      <p:sp>
        <p:nvSpPr>
          <p:cNvPr id="3" name="Date Placeholder 2">
            <a:extLst>
              <a:ext uri="{FF2B5EF4-FFF2-40B4-BE49-F238E27FC236}">
                <a16:creationId xmlns:a16="http://schemas.microsoft.com/office/drawing/2014/main" id="{0D127B93-B1D0-6C41-98A7-5158EB3ABD2D}"/>
              </a:ext>
            </a:extLst>
          </p:cNvPr>
          <p:cNvSpPr>
            <a:spLocks noGrp="1"/>
          </p:cNvSpPr>
          <p:nvPr>
            <p:ph type="dt" sz="half" idx="14"/>
          </p:nvPr>
        </p:nvSpPr>
        <p:spPr/>
        <p:txBody>
          <a:bodyPr/>
          <a:lstStyle/>
          <a:p>
            <a:fld id="{B09C4395-69A3-4777-A64C-2273E18EA1F4}" type="datetimeFigureOut">
              <a:rPr lang="da-DK" smtClean="0"/>
              <a:t>05-06-2023</a:t>
            </a:fld>
            <a:endParaRPr lang="da-DK"/>
          </a:p>
        </p:txBody>
      </p:sp>
      <p:sp>
        <p:nvSpPr>
          <p:cNvPr id="4" name="Footer Placeholder 3">
            <a:extLst>
              <a:ext uri="{FF2B5EF4-FFF2-40B4-BE49-F238E27FC236}">
                <a16:creationId xmlns:a16="http://schemas.microsoft.com/office/drawing/2014/main" id="{56312867-EFD5-FE4D-A547-E6CF94AAB800}"/>
              </a:ext>
            </a:extLst>
          </p:cNvPr>
          <p:cNvSpPr>
            <a:spLocks noGrp="1"/>
          </p:cNvSpPr>
          <p:nvPr>
            <p:ph type="ftr" sz="quarter" idx="15"/>
          </p:nvPr>
        </p:nvSpPr>
        <p:spPr/>
        <p:txBody>
          <a:bodyPr/>
          <a:lstStyle/>
          <a:p>
            <a:endParaRPr lang="da-DK"/>
          </a:p>
        </p:txBody>
      </p:sp>
    </p:spTree>
    <p:extLst>
      <p:ext uri="{BB962C8B-B14F-4D97-AF65-F5344CB8AC3E}">
        <p14:creationId xmlns:p14="http://schemas.microsoft.com/office/powerpoint/2010/main" val="1300010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stimonial - lys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p:nvSpPr>
        <p:spPr>
          <a:xfrm>
            <a:off x="279401" y="0"/>
            <a:ext cx="241045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0" name="Rectangle 9">
            <a:extLst>
              <a:ext uri="{FF2B5EF4-FFF2-40B4-BE49-F238E27FC236}">
                <a16:creationId xmlns:a16="http://schemas.microsoft.com/office/drawing/2014/main" id="{C4EB80BE-E667-D140-A01F-1C8D7D33B3B7}"/>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3373820" y="3316588"/>
            <a:ext cx="18178080" cy="3600000"/>
          </a:xfrm>
        </p:spPr>
        <p:txBody>
          <a:bodyPr/>
          <a:lstStyle>
            <a:lvl1pPr algn="ctr">
              <a:buFontTx/>
              <a:buNone/>
              <a:defRPr sz="56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r>
              <a:rPr lang="da-DK"/>
              <a:t>Rediger teksttypografien i masteren</a:t>
            </a:r>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10584459" y="7107427"/>
            <a:ext cx="3756806" cy="3756806"/>
          </a:xfrm>
          <a:prstGeom prst="ellipse">
            <a:avLst/>
          </a:prstGeom>
          <a:solidFill>
            <a:schemeClr val="bg1">
              <a:lumMod val="75000"/>
            </a:schemeClr>
          </a:solidFill>
        </p:spPr>
        <p:txBody>
          <a:bodyPr/>
          <a:lstStyle>
            <a:lvl1pPr algn="ctr">
              <a:buFont typeface="Arial" panose="020B0604020202020204" pitchFamily="34" charset="0"/>
              <a:buNone/>
              <a:defRPr/>
            </a:lvl1pPr>
          </a:lstStyle>
          <a:p>
            <a:r>
              <a:rPr lang="da-DK"/>
              <a:t>Klik på ikonet for at tilføje et billede</a:t>
            </a:r>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6699934" y="11145897"/>
            <a:ext cx="11525852" cy="1111250"/>
          </a:xfrm>
        </p:spPr>
        <p:txBody>
          <a:bodyPr/>
          <a:lstStyle>
            <a:lvl1pPr algn="ctr">
              <a:buFont typeface="Arial" panose="020B0604020202020204" pitchFamily="34" charset="0"/>
              <a:buNone/>
              <a:defRPr sz="3800">
                <a:solidFill>
                  <a:schemeClr val="bg1"/>
                </a:solidFill>
              </a:defRPr>
            </a:lvl1pPr>
            <a:lvl2pPr algn="ctr">
              <a:defRPr/>
            </a:lvl2pPr>
            <a:lvl3pPr algn="ctr">
              <a:defRPr/>
            </a:lvl3pPr>
            <a:lvl4pPr algn="ctr">
              <a:defRPr/>
            </a:lvl4pPr>
            <a:lvl5pPr algn="ctr">
              <a:defRPr/>
            </a:lvl5pPr>
          </a:lstStyle>
          <a:p>
            <a:pPr lvl="0"/>
            <a:r>
              <a:rPr lang="da-DK"/>
              <a:t>Rediger teksttypografien i masteren</a:t>
            </a:r>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p:nvPicPr>
        <p:blipFill rotWithShape="1">
          <a:blip r:embed="rId2"/>
          <a:srcRect b="22980"/>
          <a:stretch/>
        </p:blipFill>
        <p:spPr>
          <a:xfrm>
            <a:off x="977901" y="895877"/>
            <a:ext cx="1716790" cy="1777474"/>
          </a:xfrm>
          <a:prstGeom prst="rect">
            <a:avLst/>
          </a:prstGeom>
        </p:spPr>
      </p:pic>
      <p:pic>
        <p:nvPicPr>
          <p:cNvPr id="14" name="Picture 13">
            <a:extLst>
              <a:ext uri="{FF2B5EF4-FFF2-40B4-BE49-F238E27FC236}">
                <a16:creationId xmlns:a16="http://schemas.microsoft.com/office/drawing/2014/main" id="{4B242F0F-8B73-F24F-8A62-ADCFF7AA2893}"/>
              </a:ext>
            </a:extLst>
          </p:cNvPr>
          <p:cNvPicPr>
            <a:picLocks noChangeAspect="1"/>
          </p:cNvPicPr>
          <p:nvPr/>
        </p:nvPicPr>
        <p:blipFill rotWithShape="1">
          <a:blip r:embed="rId3"/>
          <a:srcRect l="10671" r="70154" b="41863"/>
          <a:stretch/>
        </p:blipFill>
        <p:spPr>
          <a:xfrm rot="16200000">
            <a:off x="20043451" y="-1577489"/>
            <a:ext cx="2740854" cy="5895830"/>
          </a:xfrm>
          <a:prstGeom prst="rect">
            <a:avLst/>
          </a:prstGeom>
        </p:spPr>
      </p:pic>
      <p:sp>
        <p:nvSpPr>
          <p:cNvPr id="3" name="Date Placeholder 2">
            <a:extLst>
              <a:ext uri="{FF2B5EF4-FFF2-40B4-BE49-F238E27FC236}">
                <a16:creationId xmlns:a16="http://schemas.microsoft.com/office/drawing/2014/main" id="{78733831-7C95-0042-B96A-72DA64231B1F}"/>
              </a:ext>
            </a:extLst>
          </p:cNvPr>
          <p:cNvSpPr>
            <a:spLocks noGrp="1"/>
          </p:cNvSpPr>
          <p:nvPr>
            <p:ph type="dt" sz="half" idx="14"/>
          </p:nvPr>
        </p:nvSpPr>
        <p:spPr/>
        <p:txBody>
          <a:bodyPr/>
          <a:lstStyle>
            <a:lvl1pPr>
              <a:defRPr>
                <a:solidFill>
                  <a:schemeClr val="bg1"/>
                </a:solidFill>
              </a:defRPr>
            </a:lvl1pPr>
          </a:lstStyle>
          <a:p>
            <a:fld id="{B09C4395-69A3-4777-A64C-2273E18EA1F4}" type="datetimeFigureOut">
              <a:rPr lang="da-DK" smtClean="0"/>
              <a:t>05-06-2023</a:t>
            </a:fld>
            <a:endParaRPr lang="da-DK"/>
          </a:p>
        </p:txBody>
      </p:sp>
      <p:sp>
        <p:nvSpPr>
          <p:cNvPr id="4" name="Footer Placeholder 3">
            <a:extLst>
              <a:ext uri="{FF2B5EF4-FFF2-40B4-BE49-F238E27FC236}">
                <a16:creationId xmlns:a16="http://schemas.microsoft.com/office/drawing/2014/main" id="{F45CD171-CBFD-8547-AB36-4FC726ED92EA}"/>
              </a:ext>
            </a:extLst>
          </p:cNvPr>
          <p:cNvSpPr>
            <a:spLocks noGrp="1"/>
          </p:cNvSpPr>
          <p:nvPr>
            <p:ph type="ftr" sz="quarter" idx="15"/>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25678659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stimonial - mørk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p:nvSpPr>
        <p:spPr>
          <a:xfrm>
            <a:off x="279401" y="0"/>
            <a:ext cx="24104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0" name="Rectangle 9">
            <a:extLst>
              <a:ext uri="{FF2B5EF4-FFF2-40B4-BE49-F238E27FC236}">
                <a16:creationId xmlns:a16="http://schemas.microsoft.com/office/drawing/2014/main" id="{C4EB80BE-E667-D140-A01F-1C8D7D33B3B7}"/>
              </a:ext>
            </a:extLst>
          </p:cNvPr>
          <p:cNvSpPr/>
          <p:nvPr/>
        </p:nvSpPr>
        <p:spPr>
          <a:xfrm>
            <a:off x="2" y="0"/>
            <a:ext cx="28574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p:nvPicPr>
        <p:blipFill rotWithShape="1">
          <a:blip r:embed="rId2"/>
          <a:srcRect l="10671" r="65756" b="41863"/>
          <a:stretch/>
        </p:blipFill>
        <p:spPr>
          <a:xfrm rot="16200000">
            <a:off x="19661385" y="-1316087"/>
            <a:ext cx="3369522" cy="5895830"/>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3373820" y="3316588"/>
            <a:ext cx="18180000" cy="3600000"/>
          </a:xfrm>
        </p:spPr>
        <p:txBody>
          <a:bodyPr/>
          <a:lstStyle>
            <a:lvl1pPr algn="ctr">
              <a:buFontTx/>
              <a:buNone/>
              <a:defRPr sz="56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r>
              <a:rPr lang="da-DK"/>
              <a:t>Rediger teksttypografien i masteren</a:t>
            </a:r>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10584459" y="7107427"/>
            <a:ext cx="3756806" cy="3756806"/>
          </a:xfrm>
          <a:prstGeom prst="ellipse">
            <a:avLst/>
          </a:prstGeom>
          <a:solidFill>
            <a:schemeClr val="bg1">
              <a:lumMod val="75000"/>
            </a:schemeClr>
          </a:solidFill>
        </p:spPr>
        <p:txBody>
          <a:bodyPr/>
          <a:lstStyle>
            <a:lvl1pPr algn="ctr">
              <a:buFont typeface="Arial" panose="020B0604020202020204" pitchFamily="34" charset="0"/>
              <a:buNone/>
              <a:defRPr/>
            </a:lvl1pPr>
          </a:lstStyle>
          <a:p>
            <a:r>
              <a:rPr lang="da-DK"/>
              <a:t>Klik på ikonet for at tilføje et billede</a:t>
            </a:r>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6699934" y="11145897"/>
            <a:ext cx="11525852" cy="1111250"/>
          </a:xfrm>
        </p:spPr>
        <p:txBody>
          <a:bodyPr/>
          <a:lstStyle>
            <a:lvl1pPr algn="ctr">
              <a:buFont typeface="Arial" panose="020B0604020202020204" pitchFamily="34" charset="0"/>
              <a:buNone/>
              <a:defRPr sz="3800">
                <a:solidFill>
                  <a:schemeClr val="bg1"/>
                </a:solidFill>
              </a:defRPr>
            </a:lvl1pPr>
            <a:lvl2pPr algn="ctr">
              <a:defRPr/>
            </a:lvl2pPr>
            <a:lvl3pPr algn="ctr">
              <a:defRPr/>
            </a:lvl3pPr>
            <a:lvl4pPr algn="ctr">
              <a:defRPr/>
            </a:lvl4pPr>
            <a:lvl5pPr algn="ctr">
              <a:defRPr/>
            </a:lvl5pPr>
          </a:lstStyle>
          <a:p>
            <a:pPr lvl="0"/>
            <a:r>
              <a:rPr lang="da-DK"/>
              <a:t>Rediger teksttypografien i masteren</a:t>
            </a:r>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p:nvPicPr>
        <p:blipFill rotWithShape="1">
          <a:blip r:embed="rId3"/>
          <a:srcRect b="22980"/>
          <a:stretch/>
        </p:blipFill>
        <p:spPr>
          <a:xfrm>
            <a:off x="977901" y="895877"/>
            <a:ext cx="1716790" cy="1777474"/>
          </a:xfrm>
          <a:prstGeom prst="rect">
            <a:avLst/>
          </a:prstGeom>
        </p:spPr>
      </p:pic>
      <p:pic>
        <p:nvPicPr>
          <p:cNvPr id="14" name="Picture 13">
            <a:extLst>
              <a:ext uri="{FF2B5EF4-FFF2-40B4-BE49-F238E27FC236}">
                <a16:creationId xmlns:a16="http://schemas.microsoft.com/office/drawing/2014/main" id="{3F20B6E8-3EF9-7E4F-BAFA-7185FEBD6B66}"/>
              </a:ext>
            </a:extLst>
          </p:cNvPr>
          <p:cNvPicPr>
            <a:picLocks noChangeAspect="1"/>
          </p:cNvPicPr>
          <p:nvPr/>
        </p:nvPicPr>
        <p:blipFill rotWithShape="1">
          <a:blip r:embed="rId4"/>
          <a:srcRect l="37825" r="47301" b="41854"/>
          <a:stretch/>
        </p:blipFill>
        <p:spPr>
          <a:xfrm rot="16200000">
            <a:off x="20347245" y="-1885171"/>
            <a:ext cx="2125494" cy="5895830"/>
          </a:xfrm>
          <a:prstGeom prst="rect">
            <a:avLst/>
          </a:prstGeom>
        </p:spPr>
      </p:pic>
      <p:sp>
        <p:nvSpPr>
          <p:cNvPr id="3" name="Date Placeholder 2">
            <a:extLst>
              <a:ext uri="{FF2B5EF4-FFF2-40B4-BE49-F238E27FC236}">
                <a16:creationId xmlns:a16="http://schemas.microsoft.com/office/drawing/2014/main" id="{A6B47EAC-2DC4-5648-8CB4-36DBA97BDDAF}"/>
              </a:ext>
            </a:extLst>
          </p:cNvPr>
          <p:cNvSpPr>
            <a:spLocks noGrp="1"/>
          </p:cNvSpPr>
          <p:nvPr>
            <p:ph type="dt" sz="half" idx="14"/>
          </p:nvPr>
        </p:nvSpPr>
        <p:spPr/>
        <p:txBody>
          <a:bodyPr/>
          <a:lstStyle>
            <a:lvl1pPr>
              <a:defRPr>
                <a:solidFill>
                  <a:schemeClr val="bg1"/>
                </a:solidFill>
              </a:defRPr>
            </a:lvl1pPr>
          </a:lstStyle>
          <a:p>
            <a:fld id="{B09C4395-69A3-4777-A64C-2273E18EA1F4}" type="datetimeFigureOut">
              <a:rPr lang="da-DK" smtClean="0"/>
              <a:t>05-06-2023</a:t>
            </a:fld>
            <a:endParaRPr lang="da-DK"/>
          </a:p>
        </p:txBody>
      </p:sp>
      <p:sp>
        <p:nvSpPr>
          <p:cNvPr id="4" name="Footer Placeholder 3">
            <a:extLst>
              <a:ext uri="{FF2B5EF4-FFF2-40B4-BE49-F238E27FC236}">
                <a16:creationId xmlns:a16="http://schemas.microsoft.com/office/drawing/2014/main" id="{6D237889-7A5A-024A-BA62-2DDF81C38CD0}"/>
              </a:ext>
            </a:extLst>
          </p:cNvPr>
          <p:cNvSpPr>
            <a:spLocks noGrp="1"/>
          </p:cNvSpPr>
          <p:nvPr>
            <p:ph type="ftr" sz="quarter" idx="15"/>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20858384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Kort over Danmar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8318222" cy="2490950"/>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8"/>
            <a:ext cx="8318222" cy="7180692"/>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86CB4B4D-7CA3-9044-876B-883B54F8677D}" type="slidenum">
              <a:rPr lang="da-DK" smtClean="0"/>
              <a:t>‹nr.›</a:t>
            </a:fld>
            <a:endParaRPr lang="da-DK"/>
          </a:p>
        </p:txBody>
      </p:sp>
      <p:pic>
        <p:nvPicPr>
          <p:cNvPr id="11" name="Picture 10">
            <a:extLst>
              <a:ext uri="{FF2B5EF4-FFF2-40B4-BE49-F238E27FC236}">
                <a16:creationId xmlns:a16="http://schemas.microsoft.com/office/drawing/2014/main" id="{36C0AE6E-D6F0-B04D-8D90-FC287A4ECCC1}"/>
              </a:ext>
            </a:extLst>
          </p:cNvPr>
          <p:cNvPicPr>
            <a:picLocks noChangeAspect="1"/>
          </p:cNvPicPr>
          <p:nvPr/>
        </p:nvPicPr>
        <p:blipFill rotWithShape="1">
          <a:blip r:embed="rId2"/>
          <a:srcRect l="10671" r="9485"/>
          <a:stretch/>
        </p:blipFill>
        <p:spPr>
          <a:xfrm>
            <a:off x="12691955" y="1787353"/>
            <a:ext cx="11412646" cy="10141294"/>
          </a:xfrm>
          <a:prstGeom prst="rect">
            <a:avLst/>
          </a:prstGeom>
        </p:spPr>
      </p:pic>
      <p:pic>
        <p:nvPicPr>
          <p:cNvPr id="12" name="Picture 11">
            <a:extLst>
              <a:ext uri="{FF2B5EF4-FFF2-40B4-BE49-F238E27FC236}">
                <a16:creationId xmlns:a16="http://schemas.microsoft.com/office/drawing/2014/main" id="{01B6C65F-248E-404F-A64F-0889E47CCD19}"/>
              </a:ext>
            </a:extLst>
          </p:cNvPr>
          <p:cNvPicPr>
            <a:picLocks noChangeAspect="1"/>
          </p:cNvPicPr>
          <p:nvPr/>
        </p:nvPicPr>
        <p:blipFill>
          <a:blip r:embed="rId3"/>
          <a:stretch>
            <a:fillRect/>
          </a:stretch>
        </p:blipFill>
        <p:spPr>
          <a:xfrm>
            <a:off x="12678620" y="1498600"/>
            <a:ext cx="10718800" cy="10718800"/>
          </a:xfrm>
          <a:prstGeom prst="rect">
            <a:avLst/>
          </a:prstGeom>
        </p:spPr>
      </p:pic>
      <p:sp>
        <p:nvSpPr>
          <p:cNvPr id="9" name="Rectangle 8">
            <a:extLst>
              <a:ext uri="{FF2B5EF4-FFF2-40B4-BE49-F238E27FC236}">
                <a16:creationId xmlns:a16="http://schemas.microsoft.com/office/drawing/2014/main" id="{77F35B58-434F-6541-A5AB-C591B3ECF203}"/>
              </a:ext>
            </a:extLst>
          </p:cNvPr>
          <p:cNvSpPr/>
          <p:nvPr/>
        </p:nvSpPr>
        <p:spPr>
          <a:xfrm>
            <a:off x="279399" y="12393207"/>
            <a:ext cx="11912598" cy="13407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5" name="Date Placeholder 4">
            <a:extLst>
              <a:ext uri="{FF2B5EF4-FFF2-40B4-BE49-F238E27FC236}">
                <a16:creationId xmlns:a16="http://schemas.microsoft.com/office/drawing/2014/main" id="{E6C6CFE4-1D8A-E048-B114-07488293B0BA}"/>
              </a:ext>
            </a:extLst>
          </p:cNvPr>
          <p:cNvSpPr>
            <a:spLocks noGrp="1"/>
          </p:cNvSpPr>
          <p:nvPr>
            <p:ph type="dt" sz="half" idx="12"/>
          </p:nvPr>
        </p:nvSpPr>
        <p:spPr/>
        <p:txBody>
          <a:bodyPr/>
          <a:lstStyle>
            <a:lvl1pPr>
              <a:defRPr>
                <a:solidFill>
                  <a:schemeClr val="bg1"/>
                </a:solidFill>
              </a:defRPr>
            </a:lvl1pPr>
          </a:lstStyle>
          <a:p>
            <a:fld id="{B09C4395-69A3-4777-A64C-2273E18EA1F4}" type="datetimeFigureOut">
              <a:rPr lang="da-DK" smtClean="0"/>
              <a:t>05-06-2023</a:t>
            </a:fld>
            <a:endParaRPr lang="da-DK"/>
          </a:p>
        </p:txBody>
      </p:sp>
      <p:sp>
        <p:nvSpPr>
          <p:cNvPr id="6" name="Footer Placeholder 5">
            <a:extLst>
              <a:ext uri="{FF2B5EF4-FFF2-40B4-BE49-F238E27FC236}">
                <a16:creationId xmlns:a16="http://schemas.microsoft.com/office/drawing/2014/main" id="{CBB6A596-2163-8545-8C2C-3F4CEAE81665}"/>
              </a:ext>
            </a:extLst>
          </p:cNvPr>
          <p:cNvSpPr>
            <a:spLocks noGrp="1"/>
          </p:cNvSpPr>
          <p:nvPr>
            <p:ph type="ftr" sz="quarter" idx="13"/>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1217631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kst + prik-anim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8318222" cy="2490950"/>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8"/>
            <a:ext cx="8318222" cy="7180692"/>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86CB4B4D-7CA3-9044-876B-883B54F8677D}" type="slidenum">
              <a:rPr lang="da-DK" smtClean="0"/>
              <a:t>‹nr.›</a:t>
            </a:fld>
            <a:endParaRPr lang="da-DK"/>
          </a:p>
        </p:txBody>
      </p:sp>
      <p:pic>
        <p:nvPicPr>
          <p:cNvPr id="10" name="Picture 9">
            <a:extLst>
              <a:ext uri="{FF2B5EF4-FFF2-40B4-BE49-F238E27FC236}">
                <a16:creationId xmlns:a16="http://schemas.microsoft.com/office/drawing/2014/main" id="{1C88E311-2A15-C94D-B456-72D1CCD5E38B}"/>
              </a:ext>
            </a:extLst>
          </p:cNvPr>
          <p:cNvPicPr>
            <a:picLocks noChangeAspect="1"/>
          </p:cNvPicPr>
          <p:nvPr/>
        </p:nvPicPr>
        <p:blipFill>
          <a:blip r:embed="rId2"/>
          <a:stretch>
            <a:fillRect/>
          </a:stretch>
        </p:blipFill>
        <p:spPr>
          <a:xfrm>
            <a:off x="12709443" y="2357120"/>
            <a:ext cx="11157110" cy="9001760"/>
          </a:xfrm>
          <a:prstGeom prst="rect">
            <a:avLst/>
          </a:prstGeom>
        </p:spPr>
      </p:pic>
      <p:sp>
        <p:nvSpPr>
          <p:cNvPr id="5" name="Date Placeholder 4">
            <a:extLst>
              <a:ext uri="{FF2B5EF4-FFF2-40B4-BE49-F238E27FC236}">
                <a16:creationId xmlns:a16="http://schemas.microsoft.com/office/drawing/2014/main" id="{EF0EE67A-8BC5-9547-BE05-E18658D4B130}"/>
              </a:ext>
            </a:extLst>
          </p:cNvPr>
          <p:cNvSpPr>
            <a:spLocks noGrp="1"/>
          </p:cNvSpPr>
          <p:nvPr>
            <p:ph type="dt" sz="half" idx="12"/>
          </p:nvPr>
        </p:nvSpPr>
        <p:spPr/>
        <p:txBody>
          <a:bodyPr/>
          <a:lstStyle/>
          <a:p>
            <a:fld id="{B09C4395-69A3-4777-A64C-2273E18EA1F4}" type="datetimeFigureOut">
              <a:rPr lang="da-DK" smtClean="0"/>
              <a:t>05-06-2023</a:t>
            </a:fld>
            <a:endParaRPr lang="da-DK"/>
          </a:p>
        </p:txBody>
      </p:sp>
      <p:sp>
        <p:nvSpPr>
          <p:cNvPr id="6" name="Footer Placeholder 5">
            <a:extLst>
              <a:ext uri="{FF2B5EF4-FFF2-40B4-BE49-F238E27FC236}">
                <a16:creationId xmlns:a16="http://schemas.microsoft.com/office/drawing/2014/main" id="{FEC3F1F0-3BDB-F345-85CA-81DFED071ACA}"/>
              </a:ext>
            </a:extLst>
          </p:cNvPr>
          <p:cNvSpPr>
            <a:spLocks noGrp="1"/>
          </p:cNvSpPr>
          <p:nvPr>
            <p:ph type="ftr" sz="quarter" idx="13"/>
          </p:nvPr>
        </p:nvSpPr>
        <p:spPr/>
        <p:txBody>
          <a:bodyPr/>
          <a:lstStyle/>
          <a:p>
            <a:endParaRPr lang="da-DK"/>
          </a:p>
        </p:txBody>
      </p:sp>
    </p:spTree>
    <p:extLst>
      <p:ext uri="{BB962C8B-B14F-4D97-AF65-F5344CB8AC3E}">
        <p14:creationId xmlns:p14="http://schemas.microsoft.com/office/powerpoint/2010/main" val="42840997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kst+billede - hvid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8318222" cy="2490950"/>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8"/>
            <a:ext cx="8318222" cy="7180692"/>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86CB4B4D-7CA3-9044-876B-883B54F8677D}" type="slidenum">
              <a:rPr lang="da-DK" smtClean="0"/>
              <a:t>‹nr.›</a:t>
            </a:fld>
            <a:endParaRPr lang="da-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12191999" y="1340725"/>
            <a:ext cx="12192002" cy="12375274"/>
          </a:xfrm>
          <a:solidFill>
            <a:schemeClr val="bg1">
              <a:lumMod val="85000"/>
            </a:schemeClr>
          </a:solidFill>
        </p:spPr>
        <p:txBody>
          <a:bodyPr/>
          <a:lstStyle/>
          <a:p>
            <a:r>
              <a:rPr lang="da-DK"/>
              <a:t>Klik på ikonet for at tilføje et billede</a:t>
            </a:r>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14986168" y="-5246240"/>
            <a:ext cx="7721600" cy="7721600"/>
          </a:xfrm>
          <a:blipFill>
            <a:blip r:embed="rId2"/>
            <a:stretch>
              <a:fillRect/>
            </a:stretch>
          </a:blipFill>
        </p:spPr>
        <p:txBody>
          <a:bodyPr/>
          <a:lstStyle>
            <a:lvl1pPr>
              <a:buFont typeface="Arial" panose="020B0604020202020204" pitchFamily="34" charset="0"/>
              <a:buNone/>
              <a:defRPr sz="200"/>
            </a:lvl1pPr>
          </a:lstStyle>
          <a:p>
            <a:pPr lvl="0"/>
            <a:r>
              <a:rPr lang="da-DK"/>
              <a:t>Rediger teksttypografien i masteren</a:t>
            </a:r>
          </a:p>
        </p:txBody>
      </p:sp>
      <p:sp>
        <p:nvSpPr>
          <p:cNvPr id="9" name="Rectangle 8">
            <a:extLst>
              <a:ext uri="{FF2B5EF4-FFF2-40B4-BE49-F238E27FC236}">
                <a16:creationId xmlns:a16="http://schemas.microsoft.com/office/drawing/2014/main" id="{4B549EF7-2957-2746-8802-3ED83348F0A2}"/>
              </a:ext>
            </a:extLst>
          </p:cNvPr>
          <p:cNvSpPr/>
          <p:nvPr/>
        </p:nvSpPr>
        <p:spPr>
          <a:xfrm>
            <a:off x="279399" y="12393207"/>
            <a:ext cx="11912598" cy="13407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5" name="Date Placeholder 4">
            <a:extLst>
              <a:ext uri="{FF2B5EF4-FFF2-40B4-BE49-F238E27FC236}">
                <a16:creationId xmlns:a16="http://schemas.microsoft.com/office/drawing/2014/main" id="{D8BB9097-3EDF-1F46-BE31-2B90A72816CD}"/>
              </a:ext>
            </a:extLst>
          </p:cNvPr>
          <p:cNvSpPr>
            <a:spLocks noGrp="1"/>
          </p:cNvSpPr>
          <p:nvPr>
            <p:ph type="dt" sz="half" idx="13"/>
          </p:nvPr>
        </p:nvSpPr>
        <p:spPr/>
        <p:txBody>
          <a:bodyPr/>
          <a:lstStyle>
            <a:lvl1pPr>
              <a:defRPr>
                <a:solidFill>
                  <a:schemeClr val="bg1"/>
                </a:solidFill>
              </a:defRPr>
            </a:lvl1pPr>
          </a:lstStyle>
          <a:p>
            <a:fld id="{B09C4395-69A3-4777-A64C-2273E18EA1F4}" type="datetimeFigureOut">
              <a:rPr lang="da-DK" smtClean="0"/>
              <a:t>05-06-2023</a:t>
            </a:fld>
            <a:endParaRPr lang="da-DK"/>
          </a:p>
        </p:txBody>
      </p:sp>
      <p:sp>
        <p:nvSpPr>
          <p:cNvPr id="6" name="Footer Placeholder 5">
            <a:extLst>
              <a:ext uri="{FF2B5EF4-FFF2-40B4-BE49-F238E27FC236}">
                <a16:creationId xmlns:a16="http://schemas.microsoft.com/office/drawing/2014/main" id="{003B9541-8548-BC40-8715-243C088AD436}"/>
              </a:ext>
            </a:extLst>
          </p:cNvPr>
          <p:cNvSpPr>
            <a:spLocks noGrp="1"/>
          </p:cNvSpPr>
          <p:nvPr>
            <p:ph type="ftr" sz="quarter" idx="14"/>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249950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orside med prik-ani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1180318" y="4004236"/>
            <a:ext cx="10115212" cy="3943908"/>
          </a:xfrm>
        </p:spPr>
        <p:txBody>
          <a:bodyPr anchor="b"/>
          <a:lstStyle>
            <a:lvl1pPr algn="l">
              <a:defRPr sz="12000">
                <a:solidFill>
                  <a:schemeClr val="bg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1180318" y="8455584"/>
            <a:ext cx="10115212" cy="3943908"/>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a-DK"/>
              <a:t>Klik for at redigere undertiteltypografien i masteren</a:t>
            </a:r>
            <a:endParaRPr lang="en-DK"/>
          </a:p>
        </p:txBody>
      </p:sp>
      <p:pic>
        <p:nvPicPr>
          <p:cNvPr id="16" name="Picture 15">
            <a:extLst>
              <a:ext uri="{FF2B5EF4-FFF2-40B4-BE49-F238E27FC236}">
                <a16:creationId xmlns:a16="http://schemas.microsoft.com/office/drawing/2014/main" id="{C0CA3239-F5FB-4147-94AB-91D7469249C9}"/>
              </a:ext>
            </a:extLst>
          </p:cNvPr>
          <p:cNvPicPr>
            <a:picLocks noChangeAspect="1"/>
          </p:cNvPicPr>
          <p:nvPr/>
        </p:nvPicPr>
        <p:blipFill>
          <a:blip r:embed="rId2"/>
          <a:stretch>
            <a:fillRect/>
          </a:stretch>
        </p:blipFill>
        <p:spPr>
          <a:xfrm>
            <a:off x="11770145" y="2357120"/>
            <a:ext cx="11157110" cy="9001760"/>
          </a:xfrm>
          <a:prstGeom prst="rect">
            <a:avLst/>
          </a:prstGeom>
        </p:spPr>
      </p:pic>
      <p:pic>
        <p:nvPicPr>
          <p:cNvPr id="18" name="Picture 17">
            <a:extLst>
              <a:ext uri="{FF2B5EF4-FFF2-40B4-BE49-F238E27FC236}">
                <a16:creationId xmlns:a16="http://schemas.microsoft.com/office/drawing/2014/main" id="{F02761D1-0BB9-2A43-8BD5-EDF1F7CD81AF}"/>
              </a:ext>
            </a:extLst>
          </p:cNvPr>
          <p:cNvPicPr>
            <a:picLocks noChangeAspect="1"/>
          </p:cNvPicPr>
          <p:nvPr/>
        </p:nvPicPr>
        <p:blipFill>
          <a:blip r:embed="rId3"/>
          <a:stretch>
            <a:fillRect/>
          </a:stretch>
        </p:blipFill>
        <p:spPr>
          <a:xfrm>
            <a:off x="841973" y="667683"/>
            <a:ext cx="2381666" cy="2381666"/>
          </a:xfrm>
          <a:prstGeom prst="rect">
            <a:avLst/>
          </a:prstGeom>
        </p:spPr>
      </p:pic>
      <p:sp>
        <p:nvSpPr>
          <p:cNvPr id="5" name="Date Placeholder 4">
            <a:extLst>
              <a:ext uri="{FF2B5EF4-FFF2-40B4-BE49-F238E27FC236}">
                <a16:creationId xmlns:a16="http://schemas.microsoft.com/office/drawing/2014/main" id="{45F71F83-78F9-F742-85DF-DD9411B3B8AC}"/>
              </a:ext>
            </a:extLst>
          </p:cNvPr>
          <p:cNvSpPr>
            <a:spLocks noGrp="1"/>
          </p:cNvSpPr>
          <p:nvPr>
            <p:ph type="dt" sz="half" idx="10"/>
          </p:nvPr>
        </p:nvSpPr>
        <p:spPr>
          <a:xfrm>
            <a:off x="1180319" y="12712700"/>
            <a:ext cx="1928430" cy="559164"/>
          </a:xfrm>
        </p:spPr>
        <p:txBody>
          <a:bodyPr/>
          <a:lstStyle>
            <a:lvl1pPr>
              <a:defRPr>
                <a:solidFill>
                  <a:schemeClr val="bg1"/>
                </a:solidFill>
              </a:defRPr>
            </a:lvl1pPr>
          </a:lstStyle>
          <a:p>
            <a:fld id="{B09C4395-69A3-4777-A64C-2273E18EA1F4}" type="datetimeFigureOut">
              <a:rPr lang="da-DK" smtClean="0"/>
              <a:t>05-06-2023</a:t>
            </a:fld>
            <a:endParaRPr lang="da-DK"/>
          </a:p>
        </p:txBody>
      </p:sp>
      <p:sp>
        <p:nvSpPr>
          <p:cNvPr id="6" name="Footer Placeholder 5">
            <a:extLst>
              <a:ext uri="{FF2B5EF4-FFF2-40B4-BE49-F238E27FC236}">
                <a16:creationId xmlns:a16="http://schemas.microsoft.com/office/drawing/2014/main" id="{5A20DD28-FDEA-344F-BA16-42E22E63BD7D}"/>
              </a:ext>
            </a:extLst>
          </p:cNvPr>
          <p:cNvSpPr>
            <a:spLocks noGrp="1"/>
          </p:cNvSpPr>
          <p:nvPr>
            <p:ph type="ftr" sz="quarter" idx="11"/>
          </p:nvPr>
        </p:nvSpPr>
        <p:spPr>
          <a:xfrm>
            <a:off x="3324646" y="12712698"/>
            <a:ext cx="16033752" cy="559164"/>
          </a:xfrm>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29642796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kst+billede - lys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p:nvSpPr>
        <p:spPr>
          <a:xfrm>
            <a:off x="279401" y="1"/>
            <a:ext cx="11912598" cy="123932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8318222" cy="2490950"/>
          </a:xfrm>
        </p:spPr>
        <p:txBody>
          <a:bodyPr anchor="t" anchorCtr="0"/>
          <a:lstStyle>
            <a:lvl1pPr>
              <a:defRPr>
                <a:solidFill>
                  <a:schemeClr val="bg1"/>
                </a:solidFill>
              </a:defRPr>
            </a:lvl1pPr>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8"/>
            <a:ext cx="8318222" cy="718069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12191999" y="1340725"/>
            <a:ext cx="12192002" cy="12375274"/>
          </a:xfrm>
          <a:solidFill>
            <a:schemeClr val="bg1">
              <a:lumMod val="85000"/>
            </a:schemeClr>
          </a:solidFill>
        </p:spPr>
        <p:txBody>
          <a:bodyPr/>
          <a:lstStyle/>
          <a:p>
            <a:r>
              <a:rPr lang="da-DK"/>
              <a:t>Klik på ikonet for at tilføje et billede</a:t>
            </a:r>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14986168" y="-5246240"/>
            <a:ext cx="7721600" cy="7721600"/>
          </a:xfrm>
          <a:blipFill>
            <a:blip r:embed="rId2"/>
            <a:stretch>
              <a:fillRect/>
            </a:stretch>
          </a:blipFill>
        </p:spPr>
        <p:txBody>
          <a:bodyPr/>
          <a:lstStyle>
            <a:lvl1pPr>
              <a:buFont typeface="Arial" panose="020B0604020202020204" pitchFamily="34" charset="0"/>
              <a:buNone/>
              <a:defRPr sz="200"/>
            </a:lvl1pPr>
          </a:lstStyle>
          <a:p>
            <a:pPr lvl="0"/>
            <a:r>
              <a:rPr lang="da-DK"/>
              <a:t>Rediger teksttypografien i masteren</a:t>
            </a:r>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p:nvPicPr>
        <p:blipFill rotWithShape="1">
          <a:blip r:embed="rId3"/>
          <a:srcRect b="22980"/>
          <a:stretch/>
        </p:blipFill>
        <p:spPr>
          <a:xfrm>
            <a:off x="977901" y="895877"/>
            <a:ext cx="1716790" cy="1777474"/>
          </a:xfrm>
          <a:prstGeom prst="rect">
            <a:avLst/>
          </a:prstGeom>
        </p:spPr>
      </p:pic>
      <p:sp>
        <p:nvSpPr>
          <p:cNvPr id="22" name="Rectangle 21">
            <a:extLst>
              <a:ext uri="{FF2B5EF4-FFF2-40B4-BE49-F238E27FC236}">
                <a16:creationId xmlns:a16="http://schemas.microsoft.com/office/drawing/2014/main" id="{705D8A9A-AA37-714D-A8D8-3132C83A2E35}"/>
              </a:ext>
            </a:extLst>
          </p:cNvPr>
          <p:cNvSpPr/>
          <p:nvPr/>
        </p:nvSpPr>
        <p:spPr>
          <a:xfrm>
            <a:off x="279399" y="12393207"/>
            <a:ext cx="11912598" cy="1340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1" name="Rectangle 10">
            <a:extLst>
              <a:ext uri="{FF2B5EF4-FFF2-40B4-BE49-F238E27FC236}">
                <a16:creationId xmlns:a16="http://schemas.microsoft.com/office/drawing/2014/main" id="{7838D203-B7E4-BD45-9EF4-F9F9C5C7F18C}"/>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5" name="Date Placeholder 4">
            <a:extLst>
              <a:ext uri="{FF2B5EF4-FFF2-40B4-BE49-F238E27FC236}">
                <a16:creationId xmlns:a16="http://schemas.microsoft.com/office/drawing/2014/main" id="{6D9EFDF3-D9B1-7248-97B0-4784DA92465E}"/>
              </a:ext>
            </a:extLst>
          </p:cNvPr>
          <p:cNvSpPr>
            <a:spLocks noGrp="1"/>
          </p:cNvSpPr>
          <p:nvPr>
            <p:ph type="dt" sz="half" idx="13"/>
          </p:nvPr>
        </p:nvSpPr>
        <p:spPr/>
        <p:txBody>
          <a:bodyPr/>
          <a:lstStyle/>
          <a:p>
            <a:fld id="{B09C4395-69A3-4777-A64C-2273E18EA1F4}" type="datetimeFigureOut">
              <a:rPr lang="da-DK" smtClean="0"/>
              <a:t>05-06-2023</a:t>
            </a:fld>
            <a:endParaRPr lang="da-DK"/>
          </a:p>
        </p:txBody>
      </p:sp>
      <p:sp>
        <p:nvSpPr>
          <p:cNvPr id="6" name="Footer Placeholder 5">
            <a:extLst>
              <a:ext uri="{FF2B5EF4-FFF2-40B4-BE49-F238E27FC236}">
                <a16:creationId xmlns:a16="http://schemas.microsoft.com/office/drawing/2014/main" id="{3AA46920-548D-E743-AC82-05E415E76CF3}"/>
              </a:ext>
            </a:extLst>
          </p:cNvPr>
          <p:cNvSpPr>
            <a:spLocks noGrp="1"/>
          </p:cNvSpPr>
          <p:nvPr>
            <p:ph type="ftr" sz="quarter" idx="14"/>
          </p:nvPr>
        </p:nvSpPr>
        <p:spPr/>
        <p:txBody>
          <a:bodyPr/>
          <a:lstStyle/>
          <a:p>
            <a:endParaRPr lang="da-DK"/>
          </a:p>
        </p:txBody>
      </p:sp>
    </p:spTree>
    <p:extLst>
      <p:ext uri="{BB962C8B-B14F-4D97-AF65-F5344CB8AC3E}">
        <p14:creationId xmlns:p14="http://schemas.microsoft.com/office/powerpoint/2010/main" val="34015501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kst+billede - mørk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p:nvSpPr>
        <p:spPr>
          <a:xfrm>
            <a:off x="279400" y="2"/>
            <a:ext cx="1470676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93192" y="461726"/>
            <a:ext cx="11347114" cy="1540496"/>
          </a:xfrm>
        </p:spPr>
        <p:txBody>
          <a:bodyPr anchor="t" anchorCtr="0"/>
          <a:lstStyle>
            <a:lvl1pPr>
              <a:defRPr>
                <a:solidFill>
                  <a:schemeClr val="bg1"/>
                </a:solidFill>
              </a:defRPr>
            </a:lvl1pPr>
          </a:lstStyle>
          <a:p>
            <a:r>
              <a:rPr lang="da-DK" dirty="0"/>
              <a:t>Klik for at redigere titeltypografien i masteren</a:t>
            </a:r>
            <a:endParaRPr lang="en-DK" dirty="0"/>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2475360"/>
            <a:ext cx="11347114" cy="1077891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a:t>Rediger teksttypografien i masteren</a:t>
            </a:r>
          </a:p>
          <a:p>
            <a:pPr lvl="1"/>
            <a:r>
              <a:rPr lang="da-DK" dirty="0"/>
              <a:t>Andet niveau</a:t>
            </a:r>
          </a:p>
          <a:p>
            <a:pPr lvl="2"/>
            <a:r>
              <a:rPr lang="da-DK" dirty="0"/>
              <a:t>Tredje niveau</a:t>
            </a:r>
          </a:p>
          <a:p>
            <a:pPr lvl="3"/>
            <a:r>
              <a:rPr lang="da-DK" dirty="0"/>
              <a:t>Fjerde niveau</a:t>
            </a:r>
          </a:p>
          <a:p>
            <a:pPr lvl="4"/>
            <a:r>
              <a:rPr lang="da-DK" dirty="0"/>
              <a:t>Femte niveau</a:t>
            </a:r>
            <a:endParaRPr lang="en-DK" dirty="0"/>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14986168" y="2475361"/>
            <a:ext cx="7721600" cy="10778914"/>
          </a:xfrm>
          <a:solidFill>
            <a:schemeClr val="bg1">
              <a:lumMod val="85000"/>
            </a:schemeClr>
          </a:solidFill>
        </p:spPr>
        <p:txBody>
          <a:bodyPr/>
          <a:lstStyle/>
          <a:p>
            <a:r>
              <a:rPr lang="da-DK"/>
              <a:t>Klik på ikonet for at tilføje et billede</a:t>
            </a:r>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14986168" y="-5246240"/>
            <a:ext cx="7721600" cy="7721600"/>
          </a:xfrm>
          <a:blipFill>
            <a:blip r:embed="rId2"/>
            <a:stretch>
              <a:fillRect/>
            </a:stretch>
          </a:blipFill>
        </p:spPr>
        <p:txBody>
          <a:bodyPr/>
          <a:lstStyle>
            <a:lvl1pPr>
              <a:buFont typeface="Arial" panose="020B0604020202020204" pitchFamily="34" charset="0"/>
              <a:buNone/>
              <a:defRPr sz="200"/>
            </a:lvl1pPr>
          </a:lstStyle>
          <a:p>
            <a:pPr lvl="0"/>
            <a:r>
              <a:rPr lang="da-DK"/>
              <a:t>Rediger teksttypografien i masteren</a:t>
            </a:r>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p:nvPicPr>
        <p:blipFill rotWithShape="1">
          <a:blip r:embed="rId3"/>
          <a:srcRect b="22980"/>
          <a:stretch/>
        </p:blipFill>
        <p:spPr>
          <a:xfrm>
            <a:off x="977901" y="895877"/>
            <a:ext cx="1716790" cy="1777474"/>
          </a:xfrm>
          <a:prstGeom prst="rect">
            <a:avLst/>
          </a:prstGeom>
        </p:spPr>
      </p:pic>
    </p:spTree>
    <p:extLst>
      <p:ext uri="{BB962C8B-B14F-4D97-AF65-F5344CB8AC3E}">
        <p14:creationId xmlns:p14="http://schemas.microsoft.com/office/powerpoint/2010/main" val="18570791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tort-billede-lille-tekst">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p:nvSpPr>
        <p:spPr>
          <a:xfrm>
            <a:off x="279401" y="0"/>
            <a:ext cx="11912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93190" y="722014"/>
            <a:ext cx="19314580" cy="1332624"/>
          </a:xfrm>
        </p:spPr>
        <p:txBody>
          <a:bodyPr anchor="t" anchorCtr="0"/>
          <a:lstStyle>
            <a:lvl1pPr>
              <a:defRPr>
                <a:solidFill>
                  <a:schemeClr val="bg1"/>
                </a:solidFill>
              </a:defRPr>
            </a:lvl1pPr>
          </a:lstStyle>
          <a:p>
            <a:r>
              <a:rPr lang="da-DK"/>
              <a:t>Klik for at redigere titeltypografien i masteren</a:t>
            </a:r>
            <a:endParaRPr lang="en-DK" dirty="0"/>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4986170" y="2475360"/>
            <a:ext cx="7721600" cy="108550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dirty="0"/>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3393191" y="2457794"/>
            <a:ext cx="11080310" cy="10855048"/>
          </a:xfrm>
          <a:solidFill>
            <a:schemeClr val="bg1">
              <a:lumMod val="85000"/>
            </a:schemeClr>
          </a:solidFill>
        </p:spPr>
        <p:txBody>
          <a:bodyPr/>
          <a:lstStyle/>
          <a:p>
            <a:r>
              <a:rPr lang="da-DK"/>
              <a:t>Klik på ikonet for at tilføje et billede</a:t>
            </a:r>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p:nvPicPr>
        <p:blipFill rotWithShape="1">
          <a:blip r:embed="rId2"/>
          <a:srcRect b="22980"/>
          <a:stretch/>
        </p:blipFill>
        <p:spPr>
          <a:xfrm>
            <a:off x="977901" y="895877"/>
            <a:ext cx="1716790" cy="1777474"/>
          </a:xfrm>
          <a:prstGeom prst="rect">
            <a:avLst/>
          </a:prstGeom>
        </p:spPr>
      </p:pic>
    </p:spTree>
    <p:extLst>
      <p:ext uri="{BB962C8B-B14F-4D97-AF65-F5344CB8AC3E}">
        <p14:creationId xmlns:p14="http://schemas.microsoft.com/office/powerpoint/2010/main" val="1219274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kst+billede - simpel">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4656581-5A1E-9E40-9423-FB904311C052}"/>
              </a:ext>
            </a:extLst>
          </p:cNvPr>
          <p:cNvSpPr>
            <a:spLocks noGrp="1"/>
          </p:cNvSpPr>
          <p:nvPr>
            <p:ph type="pic" sz="quarter" idx="10"/>
          </p:nvPr>
        </p:nvSpPr>
        <p:spPr>
          <a:xfrm>
            <a:off x="13707600" y="0"/>
            <a:ext cx="10676400" cy="13716000"/>
          </a:xfrm>
          <a:solidFill>
            <a:schemeClr val="bg1">
              <a:lumMod val="85000"/>
            </a:schemeClr>
          </a:solidFill>
        </p:spPr>
        <p:txBody>
          <a:bodyPr/>
          <a:lstStyle/>
          <a:p>
            <a:r>
              <a:rPr lang="da-DK"/>
              <a:t>Klik på ikonet for at tilføje et billede</a:t>
            </a: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0" y="1340727"/>
            <a:ext cx="9000000" cy="2490950"/>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0" y="4350908"/>
            <a:ext cx="9000000" cy="8087404"/>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86CB4B4D-7CA3-9044-876B-883B54F8677D}" type="slidenum">
              <a:rPr lang="da-DK" smtClean="0"/>
              <a:t>‹nr.›</a:t>
            </a:fld>
            <a:endParaRPr lang="da-DK"/>
          </a:p>
        </p:txBody>
      </p:sp>
      <p:sp>
        <p:nvSpPr>
          <p:cNvPr id="5" name="Date Placeholder 4">
            <a:extLst>
              <a:ext uri="{FF2B5EF4-FFF2-40B4-BE49-F238E27FC236}">
                <a16:creationId xmlns:a16="http://schemas.microsoft.com/office/drawing/2014/main" id="{CE5B2557-B827-0544-BA96-FEA89DCCB74D}"/>
              </a:ext>
            </a:extLst>
          </p:cNvPr>
          <p:cNvSpPr>
            <a:spLocks noGrp="1"/>
          </p:cNvSpPr>
          <p:nvPr>
            <p:ph type="dt" sz="half" idx="12"/>
          </p:nvPr>
        </p:nvSpPr>
        <p:spPr/>
        <p:txBody>
          <a:bodyPr/>
          <a:lstStyle/>
          <a:p>
            <a:fld id="{B09C4395-69A3-4777-A64C-2273E18EA1F4}" type="datetimeFigureOut">
              <a:rPr lang="da-DK" smtClean="0"/>
              <a:t>05-06-2023</a:t>
            </a:fld>
            <a:endParaRPr lang="da-DK"/>
          </a:p>
        </p:txBody>
      </p:sp>
      <p:sp>
        <p:nvSpPr>
          <p:cNvPr id="7" name="Footer Placeholder 6">
            <a:extLst>
              <a:ext uri="{FF2B5EF4-FFF2-40B4-BE49-F238E27FC236}">
                <a16:creationId xmlns:a16="http://schemas.microsoft.com/office/drawing/2014/main" id="{89CCA307-26D5-1B45-AF75-17E0487BC497}"/>
              </a:ext>
            </a:extLst>
          </p:cNvPr>
          <p:cNvSpPr>
            <a:spLocks noGrp="1"/>
          </p:cNvSpPr>
          <p:nvPr>
            <p:ph type="ftr" sz="quarter" idx="13"/>
          </p:nvPr>
        </p:nvSpPr>
        <p:spPr/>
        <p:txBody>
          <a:bodyPr/>
          <a:lstStyle/>
          <a:p>
            <a:endParaRPr lang="da-DK"/>
          </a:p>
        </p:txBody>
      </p:sp>
    </p:spTree>
    <p:extLst>
      <p:ext uri="{BB962C8B-B14F-4D97-AF65-F5344CB8AC3E}">
        <p14:creationId xmlns:p14="http://schemas.microsoft.com/office/powerpoint/2010/main" val="32912791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Kun overskrift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p>
            <a:r>
              <a:rPr lang="da-DK"/>
              <a:t>Klik for at redigere titeltypografien i masteren</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p>
            <a:fld id="{86CB4B4D-7CA3-9044-876B-883B54F8677D}" type="slidenum">
              <a:rPr lang="da-DK" smtClean="0"/>
              <a:t>‹nr.›</a:t>
            </a:fld>
            <a:endParaRPr lang="da-DK"/>
          </a:p>
        </p:txBody>
      </p:sp>
      <p:sp>
        <p:nvSpPr>
          <p:cNvPr id="4" name="Date Placeholder 3">
            <a:extLst>
              <a:ext uri="{FF2B5EF4-FFF2-40B4-BE49-F238E27FC236}">
                <a16:creationId xmlns:a16="http://schemas.microsoft.com/office/drawing/2014/main" id="{670A5FE5-042E-644F-8D6A-DC8E3C5EE214}"/>
              </a:ext>
            </a:extLst>
          </p:cNvPr>
          <p:cNvSpPr>
            <a:spLocks noGrp="1"/>
          </p:cNvSpPr>
          <p:nvPr>
            <p:ph type="dt" sz="half" idx="11"/>
          </p:nvPr>
        </p:nvSpPr>
        <p:spPr/>
        <p:txBody>
          <a:bodyPr/>
          <a:lstStyle/>
          <a:p>
            <a:fld id="{B09C4395-69A3-4777-A64C-2273E18EA1F4}" type="datetimeFigureOut">
              <a:rPr lang="da-DK" smtClean="0"/>
              <a:t>05-06-2023</a:t>
            </a:fld>
            <a:endParaRPr lang="da-DK"/>
          </a:p>
        </p:txBody>
      </p:sp>
      <p:sp>
        <p:nvSpPr>
          <p:cNvPr id="5" name="Footer Placeholder 4">
            <a:extLst>
              <a:ext uri="{FF2B5EF4-FFF2-40B4-BE49-F238E27FC236}">
                <a16:creationId xmlns:a16="http://schemas.microsoft.com/office/drawing/2014/main" id="{8FB0E81C-D115-C545-98BC-A04003B70413}"/>
              </a:ext>
            </a:extLst>
          </p:cNvPr>
          <p:cNvSpPr>
            <a:spLocks noGrp="1"/>
          </p:cNvSpPr>
          <p:nvPr>
            <p:ph type="ftr" sz="quarter" idx="12"/>
          </p:nvPr>
        </p:nvSpPr>
        <p:spPr/>
        <p:txBody>
          <a:bodyPr/>
          <a:lstStyle/>
          <a:p>
            <a:endParaRPr lang="da-DK"/>
          </a:p>
        </p:txBody>
      </p:sp>
    </p:spTree>
    <p:extLst>
      <p:ext uri="{BB962C8B-B14F-4D97-AF65-F5344CB8AC3E}">
        <p14:creationId xmlns:p14="http://schemas.microsoft.com/office/powerpoint/2010/main" val="42900019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Kun overskrift - lys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p:nvSpPr>
        <p:spPr>
          <a:xfrm>
            <a:off x="279400" y="0"/>
            <a:ext cx="24104600"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5" name="Picture 4">
            <a:extLst>
              <a:ext uri="{FF2B5EF4-FFF2-40B4-BE49-F238E27FC236}">
                <a16:creationId xmlns:a16="http://schemas.microsoft.com/office/drawing/2014/main" id="{1F15A3DC-8552-6F42-A64B-CA94E3B89064}"/>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6" name="Rectangle 5">
            <a:extLst>
              <a:ext uri="{FF2B5EF4-FFF2-40B4-BE49-F238E27FC236}">
                <a16:creationId xmlns:a16="http://schemas.microsoft.com/office/drawing/2014/main" id="{41BB7ABA-6A87-2340-9771-CE7DC18B4A70}"/>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7" name="Date Placeholder 6">
            <a:extLst>
              <a:ext uri="{FF2B5EF4-FFF2-40B4-BE49-F238E27FC236}">
                <a16:creationId xmlns:a16="http://schemas.microsoft.com/office/drawing/2014/main" id="{0BE31D19-A240-1B44-AF8B-CAD61F6A91A4}"/>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05-06-2023</a:t>
            </a:fld>
            <a:endParaRPr lang="da-DK"/>
          </a:p>
        </p:txBody>
      </p:sp>
      <p:sp>
        <p:nvSpPr>
          <p:cNvPr id="8" name="Footer Placeholder 7">
            <a:extLst>
              <a:ext uri="{FF2B5EF4-FFF2-40B4-BE49-F238E27FC236}">
                <a16:creationId xmlns:a16="http://schemas.microsoft.com/office/drawing/2014/main" id="{9DC8B3FF-2C5B-194D-BE27-F8F5CB031629}"/>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37331420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Kun overskrift - mørk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p:nvSpPr>
        <p:spPr>
          <a:xfrm>
            <a:off x="279400" y="0"/>
            <a:ext cx="2410460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5" name="Picture 4">
            <a:extLst>
              <a:ext uri="{FF2B5EF4-FFF2-40B4-BE49-F238E27FC236}">
                <a16:creationId xmlns:a16="http://schemas.microsoft.com/office/drawing/2014/main" id="{1F15A3DC-8552-6F42-A64B-CA94E3B89064}"/>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6" name="Date Placeholder 5">
            <a:extLst>
              <a:ext uri="{FF2B5EF4-FFF2-40B4-BE49-F238E27FC236}">
                <a16:creationId xmlns:a16="http://schemas.microsoft.com/office/drawing/2014/main" id="{162AA30A-7BDB-3840-9219-85770CF0761B}"/>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05-06-2023</a:t>
            </a:fld>
            <a:endParaRPr lang="da-DK"/>
          </a:p>
        </p:txBody>
      </p:sp>
      <p:sp>
        <p:nvSpPr>
          <p:cNvPr id="7" name="Footer Placeholder 6">
            <a:extLst>
              <a:ext uri="{FF2B5EF4-FFF2-40B4-BE49-F238E27FC236}">
                <a16:creationId xmlns:a16="http://schemas.microsoft.com/office/drawing/2014/main" id="{284351FD-7B1B-084C-8C67-91802E757A44}"/>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21146904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p>
            <a:fld id="{86CB4B4D-7CA3-9044-876B-883B54F8677D}" type="slidenum">
              <a:rPr lang="da-DK" smtClean="0"/>
              <a:t>‹nr.›</a:t>
            </a:fld>
            <a:endParaRPr lang="da-DK"/>
          </a:p>
        </p:txBody>
      </p:sp>
      <p:sp>
        <p:nvSpPr>
          <p:cNvPr id="3" name="Date Placeholder 2">
            <a:extLst>
              <a:ext uri="{FF2B5EF4-FFF2-40B4-BE49-F238E27FC236}">
                <a16:creationId xmlns:a16="http://schemas.microsoft.com/office/drawing/2014/main" id="{1C39C182-4E5F-5545-95B4-460FA7A8DBDC}"/>
              </a:ext>
            </a:extLst>
          </p:cNvPr>
          <p:cNvSpPr>
            <a:spLocks noGrp="1"/>
          </p:cNvSpPr>
          <p:nvPr>
            <p:ph type="dt" sz="half" idx="11"/>
          </p:nvPr>
        </p:nvSpPr>
        <p:spPr/>
        <p:txBody>
          <a:bodyPr/>
          <a:lstStyle/>
          <a:p>
            <a:fld id="{B09C4395-69A3-4777-A64C-2273E18EA1F4}" type="datetimeFigureOut">
              <a:rPr lang="da-DK" smtClean="0"/>
              <a:t>05-06-2023</a:t>
            </a:fld>
            <a:endParaRPr lang="da-DK"/>
          </a:p>
        </p:txBody>
      </p:sp>
      <p:sp>
        <p:nvSpPr>
          <p:cNvPr id="4" name="Footer Placeholder 3">
            <a:extLst>
              <a:ext uri="{FF2B5EF4-FFF2-40B4-BE49-F238E27FC236}">
                <a16:creationId xmlns:a16="http://schemas.microsoft.com/office/drawing/2014/main" id="{9E904C4E-1A9B-8F42-8578-4E207C21DAA2}"/>
              </a:ext>
            </a:extLst>
          </p:cNvPr>
          <p:cNvSpPr>
            <a:spLocks noGrp="1"/>
          </p:cNvSpPr>
          <p:nvPr>
            <p:ph type="ftr" sz="quarter" idx="12"/>
          </p:nvPr>
        </p:nvSpPr>
        <p:spPr/>
        <p:txBody>
          <a:bodyPr/>
          <a:lstStyle/>
          <a:p>
            <a:endParaRPr lang="da-DK"/>
          </a:p>
        </p:txBody>
      </p:sp>
    </p:spTree>
    <p:extLst>
      <p:ext uri="{BB962C8B-B14F-4D97-AF65-F5344CB8AC3E}">
        <p14:creationId xmlns:p14="http://schemas.microsoft.com/office/powerpoint/2010/main" val="33086708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 lys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511642-C5EB-8949-9899-12D4A615F80C}"/>
              </a:ext>
            </a:extLst>
          </p:cNvPr>
          <p:cNvSpPr/>
          <p:nvPr/>
        </p:nvSpPr>
        <p:spPr>
          <a:xfrm>
            <a:off x="279400" y="0"/>
            <a:ext cx="24104600"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4" name="Picture 3">
            <a:extLst>
              <a:ext uri="{FF2B5EF4-FFF2-40B4-BE49-F238E27FC236}">
                <a16:creationId xmlns:a16="http://schemas.microsoft.com/office/drawing/2014/main" id="{07E7FB62-121D-B647-9D8C-D1ABFA31A773}"/>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5" name="Rectangle 4">
            <a:extLst>
              <a:ext uri="{FF2B5EF4-FFF2-40B4-BE49-F238E27FC236}">
                <a16:creationId xmlns:a16="http://schemas.microsoft.com/office/drawing/2014/main" id="{9CB140A7-4AFC-1F40-90CB-EFCD3786F6D2}"/>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6" name="Date Placeholder 5">
            <a:extLst>
              <a:ext uri="{FF2B5EF4-FFF2-40B4-BE49-F238E27FC236}">
                <a16:creationId xmlns:a16="http://schemas.microsoft.com/office/drawing/2014/main" id="{4E437A7D-31BE-C946-B4C3-CCD9AEFE60E7}"/>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05-06-2023</a:t>
            </a:fld>
            <a:endParaRPr lang="da-DK"/>
          </a:p>
        </p:txBody>
      </p:sp>
      <p:sp>
        <p:nvSpPr>
          <p:cNvPr id="7" name="Footer Placeholder 6">
            <a:extLst>
              <a:ext uri="{FF2B5EF4-FFF2-40B4-BE49-F238E27FC236}">
                <a16:creationId xmlns:a16="http://schemas.microsoft.com/office/drawing/2014/main" id="{CC763C40-C4D0-6445-ACDE-59420E83BF73}"/>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27436893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 mørk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D0B3C4-0F98-DE4F-811F-E4B7407E0F62}"/>
              </a:ext>
            </a:extLst>
          </p:cNvPr>
          <p:cNvSpPr/>
          <p:nvPr/>
        </p:nvSpPr>
        <p:spPr>
          <a:xfrm>
            <a:off x="279400" y="0"/>
            <a:ext cx="2410460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4" name="Picture 3">
            <a:extLst>
              <a:ext uri="{FF2B5EF4-FFF2-40B4-BE49-F238E27FC236}">
                <a16:creationId xmlns:a16="http://schemas.microsoft.com/office/drawing/2014/main" id="{20D9021E-6D17-C843-9C93-C008DA46C7CD}"/>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5" name="Date Placeholder 4">
            <a:extLst>
              <a:ext uri="{FF2B5EF4-FFF2-40B4-BE49-F238E27FC236}">
                <a16:creationId xmlns:a16="http://schemas.microsoft.com/office/drawing/2014/main" id="{802B92F9-B333-044A-A3A0-B15A197D00FE}"/>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05-06-2023</a:t>
            </a:fld>
            <a:endParaRPr lang="da-DK"/>
          </a:p>
        </p:txBody>
      </p:sp>
      <p:sp>
        <p:nvSpPr>
          <p:cNvPr id="6" name="Footer Placeholder 5">
            <a:extLst>
              <a:ext uri="{FF2B5EF4-FFF2-40B4-BE49-F238E27FC236}">
                <a16:creationId xmlns:a16="http://schemas.microsoft.com/office/drawing/2014/main" id="{8085663C-56A2-B144-8994-C394B4A0985B}"/>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1980930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orside med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1180318" y="4004236"/>
            <a:ext cx="10115212" cy="3943908"/>
          </a:xfrm>
        </p:spPr>
        <p:txBody>
          <a:bodyPr anchor="b"/>
          <a:lstStyle>
            <a:lvl1pPr algn="l">
              <a:defRPr sz="9600">
                <a:solidFill>
                  <a:schemeClr val="bg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1180318" y="8455584"/>
            <a:ext cx="10115212" cy="3943908"/>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a-DK"/>
              <a:t>Klik for at redigere undertiteltypografien i masteren</a:t>
            </a:r>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12191999" y="0"/>
            <a:ext cx="12191998" cy="13716000"/>
          </a:xfrm>
          <a:solidFill>
            <a:schemeClr val="tx1">
              <a:lumMod val="50000"/>
              <a:lumOff val="50000"/>
            </a:schemeClr>
          </a:solidFill>
        </p:spPr>
        <p:txBody>
          <a:bodyPr/>
          <a:lstStyle>
            <a:lvl1pPr>
              <a:buFont typeface="Arial" panose="020B0604020202020204" pitchFamily="34" charset="0"/>
              <a:buNone/>
              <a:defRPr/>
            </a:lvl1pPr>
          </a:lstStyle>
          <a:p>
            <a:r>
              <a:rPr lang="da-DK"/>
              <a:t>Klik på ikonet for at tilføje et billede</a:t>
            </a:r>
            <a:endParaRPr lang="en-DK"/>
          </a:p>
        </p:txBody>
      </p:sp>
      <p:pic>
        <p:nvPicPr>
          <p:cNvPr id="8" name="Picture 7">
            <a:extLst>
              <a:ext uri="{FF2B5EF4-FFF2-40B4-BE49-F238E27FC236}">
                <a16:creationId xmlns:a16="http://schemas.microsoft.com/office/drawing/2014/main" id="{8C260554-2A21-2E4E-8E6F-61D4F5B17E0E}"/>
              </a:ext>
            </a:extLst>
          </p:cNvPr>
          <p:cNvPicPr>
            <a:picLocks noChangeAspect="1"/>
          </p:cNvPicPr>
          <p:nvPr/>
        </p:nvPicPr>
        <p:blipFill>
          <a:blip r:embed="rId2"/>
          <a:stretch>
            <a:fillRect/>
          </a:stretch>
        </p:blipFill>
        <p:spPr>
          <a:xfrm>
            <a:off x="841973" y="667683"/>
            <a:ext cx="2381666" cy="2381666"/>
          </a:xfrm>
          <a:prstGeom prst="rect">
            <a:avLst/>
          </a:prstGeom>
        </p:spPr>
      </p:pic>
      <p:sp>
        <p:nvSpPr>
          <p:cNvPr id="5" name="Date Placeholder 4">
            <a:extLst>
              <a:ext uri="{FF2B5EF4-FFF2-40B4-BE49-F238E27FC236}">
                <a16:creationId xmlns:a16="http://schemas.microsoft.com/office/drawing/2014/main" id="{5F1B35F6-556C-2A41-98CF-27BB29AAC276}"/>
              </a:ext>
            </a:extLst>
          </p:cNvPr>
          <p:cNvSpPr>
            <a:spLocks noGrp="1"/>
          </p:cNvSpPr>
          <p:nvPr>
            <p:ph type="dt" sz="half" idx="11"/>
          </p:nvPr>
        </p:nvSpPr>
        <p:spPr>
          <a:xfrm>
            <a:off x="1180319" y="12712700"/>
            <a:ext cx="1928430" cy="559164"/>
          </a:xfrm>
        </p:spPr>
        <p:txBody>
          <a:bodyPr/>
          <a:lstStyle>
            <a:lvl1pPr>
              <a:defRPr>
                <a:solidFill>
                  <a:schemeClr val="bg1"/>
                </a:solidFill>
              </a:defRPr>
            </a:lvl1pPr>
          </a:lstStyle>
          <a:p>
            <a:fld id="{B09C4395-69A3-4777-A64C-2273E18EA1F4}" type="datetimeFigureOut">
              <a:rPr lang="da-DK" smtClean="0"/>
              <a:t>05-06-2023</a:t>
            </a:fld>
            <a:endParaRPr lang="da-DK"/>
          </a:p>
        </p:txBody>
      </p:sp>
      <p:sp>
        <p:nvSpPr>
          <p:cNvPr id="6" name="Footer Placeholder 5">
            <a:extLst>
              <a:ext uri="{FF2B5EF4-FFF2-40B4-BE49-F238E27FC236}">
                <a16:creationId xmlns:a16="http://schemas.microsoft.com/office/drawing/2014/main" id="{48FF4DFC-B4D9-EC4B-8C67-42EA52D05214}"/>
              </a:ext>
            </a:extLst>
          </p:cNvPr>
          <p:cNvSpPr>
            <a:spLocks noGrp="1"/>
          </p:cNvSpPr>
          <p:nvPr>
            <p:ph type="ftr" sz="quarter" idx="12"/>
          </p:nvPr>
        </p:nvSpPr>
        <p:spPr>
          <a:xfrm>
            <a:off x="3324646" y="12712698"/>
            <a:ext cx="16033752" cy="559164"/>
          </a:xfrm>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6558777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3_Titel &amp; punkter">
    <p:spTree>
      <p:nvGrpSpPr>
        <p:cNvPr id="1" name=""/>
        <p:cNvGrpSpPr/>
        <p:nvPr/>
      </p:nvGrpSpPr>
      <p:grpSpPr>
        <a:xfrm>
          <a:off x="0" y="0"/>
          <a:ext cx="0" cy="0"/>
          <a:chOff x="0" y="0"/>
          <a:chExt cx="0" cy="0"/>
        </a:xfrm>
      </p:grpSpPr>
      <p:sp>
        <p:nvSpPr>
          <p:cNvPr id="70" name="Streg"/>
          <p:cNvSpPr/>
          <p:nvPr/>
        </p:nvSpPr>
        <p:spPr>
          <a:xfrm>
            <a:off x="875169" y="289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sz="1200"/>
          </a:p>
        </p:txBody>
      </p:sp>
      <p:sp>
        <p:nvSpPr>
          <p:cNvPr id="71" name="Streg"/>
          <p:cNvSpPr/>
          <p:nvPr/>
        </p:nvSpPr>
        <p:spPr>
          <a:xfrm>
            <a:off x="883129" y="91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sz="1200"/>
          </a:p>
        </p:txBody>
      </p:sp>
      <p:sp>
        <p:nvSpPr>
          <p:cNvPr id="72" name="Titeltekst"/>
          <p:cNvSpPr txBox="1">
            <a:spLocks noGrp="1"/>
          </p:cNvSpPr>
          <p:nvPr>
            <p:ph type="title"/>
          </p:nvPr>
        </p:nvSpPr>
        <p:spPr>
          <a:xfrm>
            <a:off x="883128" y="1076150"/>
            <a:ext cx="22479000" cy="1663700"/>
          </a:xfrm>
          <a:prstGeom prst="rect">
            <a:avLst/>
          </a:prstGeom>
        </p:spPr>
        <p:txBody>
          <a:bodyPr/>
          <a:lstStyle/>
          <a:p>
            <a:r>
              <a:rPr lang="da-DK"/>
              <a:t>Klik for at redigere titeltypografien i masteren</a:t>
            </a:r>
            <a:endParaRPr dirty="0"/>
          </a:p>
        </p:txBody>
      </p:sp>
      <p:sp>
        <p:nvSpPr>
          <p:cNvPr id="73" name="Brødtekst, niveau et…"/>
          <p:cNvSpPr txBox="1">
            <a:spLocks noGrp="1"/>
          </p:cNvSpPr>
          <p:nvPr>
            <p:ph type="body" idx="1"/>
          </p:nvPr>
        </p:nvSpPr>
        <p:spPr>
          <a:xfrm>
            <a:off x="875168" y="3289300"/>
            <a:ext cx="14623200" cy="9576000"/>
          </a:xfrm>
          <a:prstGeom prst="rect">
            <a:avLst/>
          </a:prstGeom>
        </p:spPr>
        <p:txBody>
          <a:bodyPr>
            <a:normAutofit/>
          </a:bodyPr>
          <a:lstStyle>
            <a:lvl1pPr>
              <a:spcBef>
                <a:spcPts val="1200"/>
              </a:spcBef>
              <a:defRPr sz="3600"/>
            </a:lvl1pPr>
            <a:lvl2pPr>
              <a:spcBef>
                <a:spcPts val="1200"/>
              </a:spcBef>
              <a:defRPr sz="3600"/>
            </a:lvl2pPr>
            <a:lvl3pPr>
              <a:spcBef>
                <a:spcPts val="1200"/>
              </a:spcBef>
              <a:defRPr sz="3600"/>
            </a:lvl3pPr>
            <a:lvl4pPr>
              <a:spcBef>
                <a:spcPts val="1200"/>
              </a:spcBef>
              <a:defRPr sz="3600"/>
            </a:lvl4pPr>
            <a:lvl5pPr>
              <a:spcBef>
                <a:spcPts val="1200"/>
              </a:spcBef>
              <a:defRPr sz="3600"/>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dirty="0"/>
          </a:p>
        </p:txBody>
      </p:sp>
      <p:sp>
        <p:nvSpPr>
          <p:cNvPr id="3" name="Pladsholder til billede 2"/>
          <p:cNvSpPr>
            <a:spLocks noGrp="1"/>
          </p:cNvSpPr>
          <p:nvPr>
            <p:ph type="pic" sz="quarter" idx="10"/>
          </p:nvPr>
        </p:nvSpPr>
        <p:spPr>
          <a:xfrm>
            <a:off x="16590528" y="3289300"/>
            <a:ext cx="6771600" cy="9576000"/>
          </a:xfrm>
        </p:spPr>
        <p:txBody>
          <a:bodyPr/>
          <a:lstStyle>
            <a:lvl1pPr marL="0" indent="0">
              <a:buNone/>
              <a:defRPr/>
            </a:lvl1pPr>
          </a:lstStyle>
          <a:p>
            <a:r>
              <a:rPr lang="da-DK"/>
              <a:t>Klik på ikonet for at tilføje et billede</a:t>
            </a:r>
            <a:endParaRPr lang="da-DK" dirty="0"/>
          </a:p>
        </p:txBody>
      </p:sp>
      <p:sp>
        <p:nvSpPr>
          <p:cNvPr id="9" name="Streg"/>
          <p:cNvSpPr/>
          <p:nvPr/>
        </p:nvSpPr>
        <p:spPr>
          <a:xfrm rot="5400000">
            <a:off x="11262528" y="8077300"/>
            <a:ext cx="9576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sz="1200"/>
          </a:p>
        </p:txBody>
      </p:sp>
      <p:sp>
        <p:nvSpPr>
          <p:cNvPr id="8" name="Streg">
            <a:extLst>
              <a:ext uri="{FF2B5EF4-FFF2-40B4-BE49-F238E27FC236}">
                <a16:creationId xmlns:a16="http://schemas.microsoft.com/office/drawing/2014/main" id="{4916771A-550B-4DD6-9625-77E115B7AE75}"/>
              </a:ext>
            </a:extLst>
          </p:cNvPr>
          <p:cNvSpPr/>
          <p:nvPr userDrawn="1"/>
        </p:nvSpPr>
        <p:spPr>
          <a:xfrm rot="5400000">
            <a:off x="11262528" y="8077299"/>
            <a:ext cx="9576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Tree>
    <p:extLst>
      <p:ext uri="{BB962C8B-B14F-4D97-AF65-F5344CB8AC3E}">
        <p14:creationId xmlns:p14="http://schemas.microsoft.com/office/powerpoint/2010/main" val="1189575290"/>
      </p:ext>
    </p:extLst>
  </p:cSld>
  <p:clrMapOvr>
    <a:masterClrMapping/>
  </p:clrMapOvr>
  <p:transition spd="med"/>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cSld name="Titel &amp; undertite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 name="Lorem Ipsum Dolor"/>
          <p:cNvSpPr txBox="1">
            <a:spLocks noGrp="1"/>
          </p:cNvSpPr>
          <p:nvPr>
            <p:ph type="body" sz="quarter" idx="13"/>
          </p:nvPr>
        </p:nvSpPr>
        <p:spPr>
          <a:xfrm>
            <a:off x="952500" y="4965700"/>
            <a:ext cx="13500100" cy="635000"/>
          </a:xfrm>
          <a:prstGeom prst="rect">
            <a:avLst/>
          </a:prstGeom>
        </p:spPr>
        <p:txBody>
          <a:bodyPr>
            <a:spAutoFit/>
          </a:bodyPr>
          <a:lstStyle>
            <a:lvl1pPr marL="0" indent="0">
              <a:lnSpc>
                <a:spcPct val="110000"/>
              </a:lnSpc>
              <a:spcBef>
                <a:spcPts val="0"/>
              </a:spcBef>
              <a:buClrTx/>
              <a:buSzTx/>
              <a:buFontTx/>
              <a:buNone/>
              <a:defRPr sz="3200" i="1">
                <a:latin typeface="IBM Plex Sans"/>
                <a:ea typeface="IBM Plex Sans"/>
                <a:cs typeface="IBM Plex Sans"/>
                <a:sym typeface="IBM Plex Sans"/>
              </a:defRPr>
            </a:lvl1pPr>
          </a:lstStyle>
          <a:p>
            <a:r>
              <a:t>Lorem Ipsum Dolor</a:t>
            </a:r>
          </a:p>
        </p:txBody>
      </p:sp>
      <p:sp>
        <p:nvSpPr>
          <p:cNvPr id="17" name="Titeltekst"/>
          <p:cNvSpPr txBox="1">
            <a:spLocks noGrp="1"/>
          </p:cNvSpPr>
          <p:nvPr>
            <p:ph type="title"/>
          </p:nvPr>
        </p:nvSpPr>
        <p:spPr>
          <a:xfrm>
            <a:off x="952500" y="5829300"/>
            <a:ext cx="13500100" cy="3340100"/>
          </a:xfrm>
          <a:prstGeom prst="rect">
            <a:avLst/>
          </a:prstGeom>
        </p:spPr>
        <p:txBody>
          <a:bodyPr/>
          <a:lstStyle/>
          <a:p>
            <a:r>
              <a:t>Titeltekst</a:t>
            </a:r>
          </a:p>
        </p:txBody>
      </p:sp>
      <p:sp>
        <p:nvSpPr>
          <p:cNvPr id="18" name="Brødtekst, niveau et…"/>
          <p:cNvSpPr txBox="1">
            <a:spLocks noGrp="1"/>
          </p:cNvSpPr>
          <p:nvPr>
            <p:ph type="body" sz="quarter" idx="1"/>
          </p:nvPr>
        </p:nvSpPr>
        <p:spPr>
          <a:xfrm>
            <a:off x="15532100" y="5829300"/>
            <a:ext cx="7950200" cy="3340100"/>
          </a:xfrm>
          <a:prstGeom prst="rect">
            <a:avLst/>
          </a:prstGeom>
        </p:spPr>
        <p:txBody>
          <a:bodyPr/>
          <a:lstStyle>
            <a:lvl1pPr marL="0" indent="0">
              <a:spcBef>
                <a:spcPts val="0"/>
              </a:spcBef>
              <a:buClrTx/>
              <a:buSzTx/>
              <a:buFontTx/>
              <a:buNone/>
              <a:defRPr sz="3200"/>
            </a:lvl1pPr>
            <a:lvl2pPr marL="0" indent="228600">
              <a:spcBef>
                <a:spcPts val="0"/>
              </a:spcBef>
              <a:buClrTx/>
              <a:buSzTx/>
              <a:buFontTx/>
              <a:buNone/>
              <a:defRPr sz="3200"/>
            </a:lvl2pPr>
            <a:lvl3pPr marL="0" indent="457200">
              <a:spcBef>
                <a:spcPts val="0"/>
              </a:spcBef>
              <a:buClrTx/>
              <a:buSzTx/>
              <a:buFontTx/>
              <a:buNone/>
              <a:defRPr sz="3200"/>
            </a:lvl3pPr>
            <a:lvl4pPr marL="0" indent="685800">
              <a:spcBef>
                <a:spcPts val="0"/>
              </a:spcBef>
              <a:buClrTx/>
              <a:buSzTx/>
              <a:buFontTx/>
              <a:buNone/>
              <a:defRPr sz="3200"/>
            </a:lvl4pPr>
            <a:lvl5pPr marL="0" indent="914400">
              <a:spcBef>
                <a:spcPts val="0"/>
              </a:spcBef>
              <a:buClrTx/>
              <a:buSzTx/>
              <a:buFontTx/>
              <a:buNone/>
              <a:defRPr sz="3200"/>
            </a:lvl5pPr>
          </a:lstStyle>
          <a:p>
            <a:r>
              <a:t>Brødtekst, niveau et</a:t>
            </a:r>
          </a:p>
          <a:p>
            <a:pPr lvl="1"/>
            <a:r>
              <a:t>Brødtekst, niveau to</a:t>
            </a:r>
          </a:p>
          <a:p>
            <a:pPr lvl="2"/>
            <a:r>
              <a:t>Brødtekst, niveau tre</a:t>
            </a:r>
          </a:p>
          <a:p>
            <a:pPr lvl="3"/>
            <a:r>
              <a:t>Brødtekst, niveau fire</a:t>
            </a:r>
          </a:p>
          <a:p>
            <a:pPr lvl="4"/>
            <a:r>
              <a:t>Brødtekst, niveau fem</a:t>
            </a:r>
          </a:p>
        </p:txBody>
      </p:sp>
      <p:sp>
        <p:nvSpPr>
          <p:cNvPr id="19" name="Lysbilled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99140143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4_Titel &amp; punkter">
    <p:spTree>
      <p:nvGrpSpPr>
        <p:cNvPr id="1" name=""/>
        <p:cNvGrpSpPr/>
        <p:nvPr/>
      </p:nvGrpSpPr>
      <p:grpSpPr>
        <a:xfrm>
          <a:off x="0" y="0"/>
          <a:ext cx="0" cy="0"/>
          <a:chOff x="0" y="0"/>
          <a:chExt cx="0" cy="0"/>
        </a:xfrm>
      </p:grpSpPr>
      <p:sp>
        <p:nvSpPr>
          <p:cNvPr id="70" name="Streg"/>
          <p:cNvSpPr/>
          <p:nvPr/>
        </p:nvSpPr>
        <p:spPr>
          <a:xfrm>
            <a:off x="875167" y="289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1" name="Streg"/>
          <p:cNvSpPr/>
          <p:nvPr/>
        </p:nvSpPr>
        <p:spPr>
          <a:xfrm>
            <a:off x="883128" y="91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2" name="Titeltekst"/>
          <p:cNvSpPr txBox="1">
            <a:spLocks noGrp="1"/>
          </p:cNvSpPr>
          <p:nvPr>
            <p:ph type="title"/>
          </p:nvPr>
        </p:nvSpPr>
        <p:spPr>
          <a:xfrm>
            <a:off x="883128" y="1076150"/>
            <a:ext cx="22479000" cy="1663700"/>
          </a:xfrm>
          <a:prstGeom prst="rect">
            <a:avLst/>
          </a:prstGeom>
        </p:spPr>
        <p:txBody>
          <a:bodyPr/>
          <a:lstStyle/>
          <a:p>
            <a:r>
              <a:rPr dirty="0" err="1"/>
              <a:t>Titeltekst</a:t>
            </a:r>
            <a:endParaRPr dirty="0"/>
          </a:p>
        </p:txBody>
      </p:sp>
      <p:sp>
        <p:nvSpPr>
          <p:cNvPr id="73" name="Brødtekst, niveau et…"/>
          <p:cNvSpPr txBox="1">
            <a:spLocks noGrp="1"/>
          </p:cNvSpPr>
          <p:nvPr>
            <p:ph type="body" idx="1"/>
          </p:nvPr>
        </p:nvSpPr>
        <p:spPr>
          <a:xfrm>
            <a:off x="875167" y="3289299"/>
            <a:ext cx="14623200" cy="9576000"/>
          </a:xfrm>
          <a:prstGeom prst="rect">
            <a:avLst/>
          </a:prstGeom>
        </p:spPr>
        <p:txBody>
          <a:bodyPr>
            <a:normAutofit/>
          </a:bodyPr>
          <a:lstStyle>
            <a:lvl1pPr>
              <a:spcBef>
                <a:spcPts val="1800"/>
              </a:spcBef>
              <a:defRPr sz="3600"/>
            </a:lvl1pPr>
            <a:lvl2pPr>
              <a:defRPr sz="3600"/>
            </a:lvl2pPr>
            <a:lvl3pPr>
              <a:defRPr sz="3600"/>
            </a:lvl3pPr>
            <a:lvl4pPr>
              <a:defRPr sz="3600"/>
            </a:lvl4pPr>
            <a:lvl5pPr>
              <a:defRPr sz="3600"/>
            </a:lvl5pPr>
          </a:lstStyle>
          <a:p>
            <a:r>
              <a:rPr dirty="0" err="1"/>
              <a:t>Brødtekst</a:t>
            </a:r>
            <a:r>
              <a:rPr dirty="0"/>
              <a:t>, </a:t>
            </a:r>
            <a:r>
              <a:rPr dirty="0" err="1"/>
              <a:t>niveau</a:t>
            </a:r>
            <a:r>
              <a:rPr dirty="0"/>
              <a:t> et</a:t>
            </a:r>
          </a:p>
          <a:p>
            <a:pPr lvl="1"/>
            <a:r>
              <a:rPr dirty="0" err="1"/>
              <a:t>Brødtekst</a:t>
            </a:r>
            <a:r>
              <a:rPr dirty="0"/>
              <a:t>, </a:t>
            </a:r>
            <a:r>
              <a:rPr dirty="0" err="1"/>
              <a:t>niveau</a:t>
            </a:r>
            <a:r>
              <a:rPr dirty="0"/>
              <a:t> to</a:t>
            </a:r>
          </a:p>
          <a:p>
            <a:pPr lvl="2"/>
            <a:r>
              <a:rPr dirty="0" err="1"/>
              <a:t>Brødtekst</a:t>
            </a:r>
            <a:r>
              <a:rPr dirty="0"/>
              <a:t>, </a:t>
            </a:r>
            <a:r>
              <a:rPr dirty="0" err="1"/>
              <a:t>niveau</a:t>
            </a:r>
            <a:r>
              <a:rPr dirty="0"/>
              <a:t> </a:t>
            </a:r>
            <a:r>
              <a:rPr dirty="0" err="1"/>
              <a:t>tre</a:t>
            </a:r>
            <a:endParaRPr dirty="0"/>
          </a:p>
          <a:p>
            <a:pPr lvl="3"/>
            <a:r>
              <a:rPr dirty="0" err="1"/>
              <a:t>Brødtekst</a:t>
            </a:r>
            <a:r>
              <a:rPr dirty="0"/>
              <a:t>, </a:t>
            </a:r>
            <a:r>
              <a:rPr dirty="0" err="1"/>
              <a:t>niveau</a:t>
            </a:r>
            <a:r>
              <a:rPr dirty="0"/>
              <a:t> fire</a:t>
            </a:r>
          </a:p>
          <a:p>
            <a:pPr lvl="4"/>
            <a:r>
              <a:rPr dirty="0" err="1"/>
              <a:t>Brødtekst</a:t>
            </a:r>
            <a:r>
              <a:rPr dirty="0"/>
              <a:t>, </a:t>
            </a:r>
            <a:r>
              <a:rPr dirty="0" err="1"/>
              <a:t>niveau</a:t>
            </a:r>
            <a:r>
              <a:rPr dirty="0"/>
              <a:t> fem</a:t>
            </a:r>
          </a:p>
        </p:txBody>
      </p:sp>
      <p:sp>
        <p:nvSpPr>
          <p:cNvPr id="3" name="Pladsholder til billede 2"/>
          <p:cNvSpPr>
            <a:spLocks noGrp="1"/>
          </p:cNvSpPr>
          <p:nvPr>
            <p:ph type="pic" sz="quarter" idx="10"/>
          </p:nvPr>
        </p:nvSpPr>
        <p:spPr>
          <a:xfrm>
            <a:off x="16590528" y="3289299"/>
            <a:ext cx="6771600" cy="9576000"/>
          </a:xfrm>
        </p:spPr>
        <p:txBody>
          <a:bodyPr/>
          <a:lstStyle>
            <a:lvl1pPr marL="0" indent="0">
              <a:buNone/>
              <a:defRPr/>
            </a:lvl1pPr>
          </a:lstStyle>
          <a:p>
            <a:endParaRPr lang="da-DK" dirty="0"/>
          </a:p>
        </p:txBody>
      </p:sp>
      <p:sp>
        <p:nvSpPr>
          <p:cNvPr id="9" name="Streg"/>
          <p:cNvSpPr/>
          <p:nvPr userDrawn="1"/>
        </p:nvSpPr>
        <p:spPr>
          <a:xfrm rot="5400000">
            <a:off x="11262528" y="8077299"/>
            <a:ext cx="9576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Tree>
    <p:extLst>
      <p:ext uri="{BB962C8B-B14F-4D97-AF65-F5344CB8AC3E}">
        <p14:creationId xmlns:p14="http://schemas.microsoft.com/office/powerpoint/2010/main" val="1844566871"/>
      </p:ext>
    </p:extLst>
  </p:cSld>
  <p:clrMapOvr>
    <a:masterClrMapping/>
  </p:clrMapOvr>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orside med billede og prikk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1" name="Rectangle 10">
            <a:extLst>
              <a:ext uri="{FF2B5EF4-FFF2-40B4-BE49-F238E27FC236}">
                <a16:creationId xmlns:a16="http://schemas.microsoft.com/office/drawing/2014/main" id="{2104AC9E-8691-3E41-86D8-A1DD9721EB97}"/>
              </a:ext>
            </a:extLst>
          </p:cNvPr>
          <p:cNvSpPr/>
          <p:nvPr/>
        </p:nvSpPr>
        <p:spPr>
          <a:xfrm>
            <a:off x="285746" y="3883584"/>
            <a:ext cx="11905304" cy="8377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1180318" y="4424866"/>
            <a:ext cx="10115212" cy="3943908"/>
          </a:xfrm>
        </p:spPr>
        <p:txBody>
          <a:bodyPr anchor="b"/>
          <a:lstStyle>
            <a:lvl1pPr algn="l">
              <a:defRPr sz="9600">
                <a:solidFill>
                  <a:schemeClr val="accent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1180318" y="8876215"/>
            <a:ext cx="10115212" cy="2943610"/>
          </a:xfrm>
        </p:spPr>
        <p:txBody>
          <a:bodyPr/>
          <a:lstStyle>
            <a:lvl1pPr marL="0" indent="0" algn="l">
              <a:buNone/>
              <a:defRPr sz="4800">
                <a:solidFill>
                  <a:schemeClr val="accent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a-DK"/>
              <a:t>Klik for at redigere undertiteltypografien i masteren</a:t>
            </a:r>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12191999" y="4572002"/>
            <a:ext cx="12191998" cy="7688956"/>
          </a:xfrm>
          <a:solidFill>
            <a:schemeClr val="tx1">
              <a:lumMod val="50000"/>
              <a:lumOff val="50000"/>
            </a:schemeClr>
          </a:solidFill>
        </p:spPr>
        <p:txBody>
          <a:bodyPr/>
          <a:lstStyle>
            <a:lvl1pPr>
              <a:buFont typeface="Arial" panose="020B0604020202020204" pitchFamily="34" charset="0"/>
              <a:buNone/>
              <a:defRPr/>
            </a:lvl1pPr>
          </a:lstStyle>
          <a:p>
            <a:r>
              <a:rPr lang="da-DK"/>
              <a:t>Klik på ikonet for at tilføje et billede</a:t>
            </a:r>
            <a:endParaRPr lang="en-DK"/>
          </a:p>
        </p:txBody>
      </p:sp>
      <p:sp>
        <p:nvSpPr>
          <p:cNvPr id="6" name="Text Placeholder 5">
            <a:extLst>
              <a:ext uri="{FF2B5EF4-FFF2-40B4-BE49-F238E27FC236}">
                <a16:creationId xmlns:a16="http://schemas.microsoft.com/office/drawing/2014/main" id="{C49170D7-924F-5C48-95E5-5663BE43830B}"/>
              </a:ext>
            </a:extLst>
          </p:cNvPr>
          <p:cNvSpPr>
            <a:spLocks noGrp="1"/>
          </p:cNvSpPr>
          <p:nvPr>
            <p:ph type="body" sz="quarter" idx="11"/>
          </p:nvPr>
        </p:nvSpPr>
        <p:spPr>
          <a:xfrm>
            <a:off x="14986168" y="-2448786"/>
            <a:ext cx="7721600" cy="7721600"/>
          </a:xfrm>
          <a:blipFill>
            <a:blip r:embed="rId2"/>
            <a:stretch>
              <a:fillRect/>
            </a:stretch>
          </a:blipFill>
        </p:spPr>
        <p:txBody>
          <a:bodyPr/>
          <a:lstStyle>
            <a:lvl1pPr>
              <a:buFont typeface="Arial" panose="020B0604020202020204" pitchFamily="34" charset="0"/>
              <a:buNone/>
              <a:defRPr sz="200"/>
            </a:lvl1pPr>
          </a:lstStyle>
          <a:p>
            <a:pPr lvl="0"/>
            <a:r>
              <a:rPr lang="da-DK"/>
              <a:t>Rediger teksttypografien i masteren</a:t>
            </a:r>
          </a:p>
        </p:txBody>
      </p:sp>
      <p:pic>
        <p:nvPicPr>
          <p:cNvPr id="12" name="Picture 11">
            <a:extLst>
              <a:ext uri="{FF2B5EF4-FFF2-40B4-BE49-F238E27FC236}">
                <a16:creationId xmlns:a16="http://schemas.microsoft.com/office/drawing/2014/main" id="{33E9EEFC-CE26-B346-AB81-64E3441EBF45}"/>
              </a:ext>
            </a:extLst>
          </p:cNvPr>
          <p:cNvPicPr>
            <a:picLocks noChangeAspect="1"/>
          </p:cNvPicPr>
          <p:nvPr/>
        </p:nvPicPr>
        <p:blipFill>
          <a:blip r:embed="rId3"/>
          <a:stretch>
            <a:fillRect/>
          </a:stretch>
        </p:blipFill>
        <p:spPr>
          <a:xfrm>
            <a:off x="11001165" y="667683"/>
            <a:ext cx="2381666" cy="2381666"/>
          </a:xfrm>
          <a:prstGeom prst="rect">
            <a:avLst/>
          </a:prstGeom>
        </p:spPr>
      </p:pic>
      <p:sp>
        <p:nvSpPr>
          <p:cNvPr id="5" name="Date Placeholder 4">
            <a:extLst>
              <a:ext uri="{FF2B5EF4-FFF2-40B4-BE49-F238E27FC236}">
                <a16:creationId xmlns:a16="http://schemas.microsoft.com/office/drawing/2014/main" id="{01F15DBE-3965-C145-A1B2-4EF51695D422}"/>
              </a:ext>
            </a:extLst>
          </p:cNvPr>
          <p:cNvSpPr>
            <a:spLocks noGrp="1"/>
          </p:cNvSpPr>
          <p:nvPr>
            <p:ph type="dt" sz="half" idx="12"/>
          </p:nvPr>
        </p:nvSpPr>
        <p:spPr>
          <a:xfrm>
            <a:off x="1180317" y="12712700"/>
            <a:ext cx="1928430" cy="559164"/>
          </a:xfrm>
        </p:spPr>
        <p:txBody>
          <a:bodyPr/>
          <a:lstStyle>
            <a:lvl1pPr>
              <a:defRPr>
                <a:solidFill>
                  <a:schemeClr val="bg1"/>
                </a:solidFill>
              </a:defRPr>
            </a:lvl1pPr>
          </a:lstStyle>
          <a:p>
            <a:fld id="{B09C4395-69A3-4777-A64C-2273E18EA1F4}" type="datetimeFigureOut">
              <a:rPr lang="da-DK" smtClean="0"/>
              <a:t>05-06-2023</a:t>
            </a:fld>
            <a:endParaRPr lang="da-DK"/>
          </a:p>
        </p:txBody>
      </p:sp>
      <p:sp>
        <p:nvSpPr>
          <p:cNvPr id="8" name="Footer Placeholder 7">
            <a:extLst>
              <a:ext uri="{FF2B5EF4-FFF2-40B4-BE49-F238E27FC236}">
                <a16:creationId xmlns:a16="http://schemas.microsoft.com/office/drawing/2014/main" id="{97CCF56E-1D2D-2243-B099-B77B60BB9E78}"/>
              </a:ext>
            </a:extLst>
          </p:cNvPr>
          <p:cNvSpPr>
            <a:spLocks noGrp="1"/>
          </p:cNvSpPr>
          <p:nvPr>
            <p:ph type="ftr" sz="quarter" idx="13"/>
          </p:nvPr>
        </p:nvSpPr>
        <p:spPr>
          <a:xfrm>
            <a:off x="3324644" y="12712698"/>
            <a:ext cx="16033752" cy="559164"/>
          </a:xfrm>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3569201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reaker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51" y="0"/>
            <a:ext cx="24098250" cy="13716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8" name="Picture 7">
            <a:extLst>
              <a:ext uri="{FF2B5EF4-FFF2-40B4-BE49-F238E27FC236}">
                <a16:creationId xmlns:a16="http://schemas.microsoft.com/office/drawing/2014/main" id="{658FD01E-C2AF-0545-A1C8-D693A2F4D358}"/>
              </a:ext>
            </a:extLst>
          </p:cNvPr>
          <p:cNvPicPr>
            <a:picLocks noChangeAspect="1"/>
          </p:cNvPicPr>
          <p:nvPr/>
        </p:nvPicPr>
        <p:blipFill>
          <a:blip r:embed="rId2"/>
          <a:stretch>
            <a:fillRect/>
          </a:stretch>
        </p:blipFill>
        <p:spPr>
          <a:xfrm>
            <a:off x="6613445" y="2331366"/>
            <a:ext cx="11157110" cy="9001760"/>
          </a:xfrm>
          <a:prstGeom prst="rect">
            <a:avLst/>
          </a:prstGeom>
        </p:spPr>
      </p:pic>
      <p:sp>
        <p:nvSpPr>
          <p:cNvPr id="5" name="Title 1">
            <a:extLst>
              <a:ext uri="{FF2B5EF4-FFF2-40B4-BE49-F238E27FC236}">
                <a16:creationId xmlns:a16="http://schemas.microsoft.com/office/drawing/2014/main" id="{5999964C-223D-1848-BEFE-48231E458D4F}"/>
              </a:ext>
            </a:extLst>
          </p:cNvPr>
          <p:cNvSpPr>
            <a:spLocks noGrp="1"/>
          </p:cNvSpPr>
          <p:nvPr>
            <p:ph type="ctrTitle"/>
          </p:nvPr>
        </p:nvSpPr>
        <p:spPr>
          <a:xfrm>
            <a:off x="2216729" y="2382874"/>
            <a:ext cx="19950542" cy="8950252"/>
          </a:xfrm>
        </p:spPr>
        <p:txBody>
          <a:bodyPr anchor="ctr" anchorCtr="0"/>
          <a:lstStyle>
            <a:lvl1pPr algn="ctr">
              <a:defRPr sz="28000">
                <a:solidFill>
                  <a:schemeClr val="bg1"/>
                </a:solidFill>
              </a:defRPr>
            </a:lvl1pPr>
          </a:lstStyle>
          <a:p>
            <a:r>
              <a:rPr lang="da-DK"/>
              <a:t>Klik for at redigere titeltypografien i masteren</a:t>
            </a:r>
            <a:endParaRPr lang="en-DK"/>
          </a:p>
        </p:txBody>
      </p:sp>
      <p:sp>
        <p:nvSpPr>
          <p:cNvPr id="14" name="Date Placeholder 13">
            <a:extLst>
              <a:ext uri="{FF2B5EF4-FFF2-40B4-BE49-F238E27FC236}">
                <a16:creationId xmlns:a16="http://schemas.microsoft.com/office/drawing/2014/main" id="{EDBB20DC-26EF-5D41-8DD9-B0052414ED06}"/>
              </a:ext>
            </a:extLst>
          </p:cNvPr>
          <p:cNvSpPr>
            <a:spLocks noGrp="1"/>
          </p:cNvSpPr>
          <p:nvPr>
            <p:ph type="dt" sz="half" idx="10"/>
          </p:nvPr>
        </p:nvSpPr>
        <p:spPr/>
        <p:txBody>
          <a:bodyPr/>
          <a:lstStyle>
            <a:lvl1pPr>
              <a:defRPr>
                <a:solidFill>
                  <a:schemeClr val="bg1"/>
                </a:solidFill>
              </a:defRPr>
            </a:lvl1pPr>
          </a:lstStyle>
          <a:p>
            <a:fld id="{B09C4395-69A3-4777-A64C-2273E18EA1F4}" type="datetimeFigureOut">
              <a:rPr lang="da-DK" smtClean="0"/>
              <a:t>05-06-2023</a:t>
            </a:fld>
            <a:endParaRPr lang="da-DK"/>
          </a:p>
        </p:txBody>
      </p:sp>
      <p:sp>
        <p:nvSpPr>
          <p:cNvPr id="15" name="Footer Placeholder 14">
            <a:extLst>
              <a:ext uri="{FF2B5EF4-FFF2-40B4-BE49-F238E27FC236}">
                <a16:creationId xmlns:a16="http://schemas.microsoft.com/office/drawing/2014/main" id="{C35A56E0-2ED3-4A4D-889C-6E665627F31C}"/>
              </a:ext>
            </a:extLst>
          </p:cNvPr>
          <p:cNvSpPr>
            <a:spLocks noGrp="1"/>
          </p:cNvSpPr>
          <p:nvPr>
            <p:ph type="ftr" sz="quarter" idx="11"/>
          </p:nvPr>
        </p:nvSpPr>
        <p:spPr/>
        <p:txBody>
          <a:bodyPr/>
          <a:lstStyle>
            <a:lvl1pPr>
              <a:defRPr>
                <a:solidFill>
                  <a:schemeClr val="bg1"/>
                </a:solidFill>
              </a:defRPr>
            </a:lvl1pPr>
          </a:lstStyle>
          <a:p>
            <a:endParaRPr lang="da-DK"/>
          </a:p>
        </p:txBody>
      </p:sp>
      <p:sp>
        <p:nvSpPr>
          <p:cNvPr id="16" name="Slide Number Placeholder 15">
            <a:extLst>
              <a:ext uri="{FF2B5EF4-FFF2-40B4-BE49-F238E27FC236}">
                <a16:creationId xmlns:a16="http://schemas.microsoft.com/office/drawing/2014/main" id="{7D40CF5C-382E-7E48-A2FE-1279B9448B86}"/>
              </a:ext>
            </a:extLst>
          </p:cNvPr>
          <p:cNvSpPr>
            <a:spLocks noGrp="1"/>
          </p:cNvSpPr>
          <p:nvPr>
            <p:ph type="sldNum" sz="quarter" idx="12"/>
          </p:nvPr>
        </p:nvSpPr>
        <p:spPr/>
        <p:txBody>
          <a:bodyPr/>
          <a:lstStyle>
            <a:lvl1pPr>
              <a:defRPr>
                <a:solidFill>
                  <a:schemeClr val="bg1"/>
                </a:solidFill>
              </a:defRPr>
            </a:lvl1pPr>
          </a:lstStyle>
          <a:p>
            <a:fld id="{86CB4B4D-7CA3-9044-876B-883B54F8677D}" type="slidenum">
              <a:rPr lang="da-DK" smtClean="0"/>
              <a:t>‹nr.›</a:t>
            </a:fld>
            <a:endParaRPr lang="da-DK"/>
          </a:p>
        </p:txBody>
      </p:sp>
    </p:spTree>
    <p:extLst>
      <p:ext uri="{BB962C8B-B14F-4D97-AF65-F5344CB8AC3E}">
        <p14:creationId xmlns:p14="http://schemas.microsoft.com/office/powerpoint/2010/main" val="3102363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reaker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6" name="Picture 5">
            <a:extLst>
              <a:ext uri="{FF2B5EF4-FFF2-40B4-BE49-F238E27FC236}">
                <a16:creationId xmlns:a16="http://schemas.microsoft.com/office/drawing/2014/main" id="{B2A1DF9F-FCCB-3645-BA95-B62B9261E202}"/>
              </a:ext>
            </a:extLst>
          </p:cNvPr>
          <p:cNvPicPr>
            <a:picLocks noChangeAspect="1"/>
          </p:cNvPicPr>
          <p:nvPr/>
        </p:nvPicPr>
        <p:blipFill rotWithShape="1">
          <a:blip r:embed="rId2"/>
          <a:srcRect l="10671" r="9485" b="45585"/>
          <a:stretch/>
        </p:blipFill>
        <p:spPr>
          <a:xfrm>
            <a:off x="5100478" y="5666564"/>
            <a:ext cx="14183040" cy="6858000"/>
          </a:xfrm>
          <a:prstGeom prst="rect">
            <a:avLst/>
          </a:prstGeom>
        </p:spPr>
      </p:pic>
      <p:sp>
        <p:nvSpPr>
          <p:cNvPr id="5" name="Title 1">
            <a:extLst>
              <a:ext uri="{FF2B5EF4-FFF2-40B4-BE49-F238E27FC236}">
                <a16:creationId xmlns:a16="http://schemas.microsoft.com/office/drawing/2014/main" id="{0FFB8350-112B-3743-9589-1F862B263C4B}"/>
              </a:ext>
            </a:extLst>
          </p:cNvPr>
          <p:cNvSpPr>
            <a:spLocks noGrp="1"/>
          </p:cNvSpPr>
          <p:nvPr>
            <p:ph type="ctrTitle"/>
          </p:nvPr>
        </p:nvSpPr>
        <p:spPr>
          <a:xfrm>
            <a:off x="2216729" y="2382874"/>
            <a:ext cx="19950542" cy="8950252"/>
          </a:xfrm>
        </p:spPr>
        <p:txBody>
          <a:bodyPr anchor="ctr" anchorCtr="0"/>
          <a:lstStyle>
            <a:lvl1pPr algn="ctr">
              <a:defRPr sz="28000">
                <a:solidFill>
                  <a:schemeClr val="bg1"/>
                </a:solidFill>
              </a:defRPr>
            </a:lvl1pPr>
          </a:lstStyle>
          <a:p>
            <a:r>
              <a:rPr lang="da-DK"/>
              <a:t>Klik for at redigere titeltypografien i masteren</a:t>
            </a:r>
            <a:endParaRPr lang="en-DK"/>
          </a:p>
        </p:txBody>
      </p:sp>
      <p:sp>
        <p:nvSpPr>
          <p:cNvPr id="7" name="Rectangle 6">
            <a:extLst>
              <a:ext uri="{FF2B5EF4-FFF2-40B4-BE49-F238E27FC236}">
                <a16:creationId xmlns:a16="http://schemas.microsoft.com/office/drawing/2014/main" id="{95EF4D60-CCAA-B14C-B93E-67992D18D2C9}"/>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Date Placeholder 1">
            <a:extLst>
              <a:ext uri="{FF2B5EF4-FFF2-40B4-BE49-F238E27FC236}">
                <a16:creationId xmlns:a16="http://schemas.microsoft.com/office/drawing/2014/main" id="{34DF85D0-41C0-8941-8437-04EAC765FA9A}"/>
              </a:ext>
            </a:extLst>
          </p:cNvPr>
          <p:cNvSpPr>
            <a:spLocks noGrp="1"/>
          </p:cNvSpPr>
          <p:nvPr>
            <p:ph type="dt" sz="half" idx="10"/>
          </p:nvPr>
        </p:nvSpPr>
        <p:spPr/>
        <p:txBody>
          <a:bodyPr/>
          <a:lstStyle>
            <a:lvl1pPr>
              <a:defRPr>
                <a:solidFill>
                  <a:schemeClr val="bg1"/>
                </a:solidFill>
              </a:defRPr>
            </a:lvl1pPr>
          </a:lstStyle>
          <a:p>
            <a:fld id="{B09C4395-69A3-4777-A64C-2273E18EA1F4}" type="datetimeFigureOut">
              <a:rPr lang="da-DK" smtClean="0"/>
              <a:t>05-06-2023</a:t>
            </a:fld>
            <a:endParaRPr lang="da-DK"/>
          </a:p>
        </p:txBody>
      </p:sp>
      <p:sp>
        <p:nvSpPr>
          <p:cNvPr id="3" name="Footer Placeholder 2">
            <a:extLst>
              <a:ext uri="{FF2B5EF4-FFF2-40B4-BE49-F238E27FC236}">
                <a16:creationId xmlns:a16="http://schemas.microsoft.com/office/drawing/2014/main" id="{5038E51B-70E8-9B4A-BD67-F1D09F35C43D}"/>
              </a:ext>
            </a:extLst>
          </p:cNvPr>
          <p:cNvSpPr>
            <a:spLocks noGrp="1"/>
          </p:cNvSpPr>
          <p:nvPr>
            <p:ph type="ftr" sz="quarter" idx="11"/>
          </p:nvPr>
        </p:nvSpPr>
        <p:spPr/>
        <p:txBody>
          <a:bodyPr/>
          <a:lstStyle>
            <a:lvl1pPr>
              <a:defRPr>
                <a:solidFill>
                  <a:schemeClr val="bg1"/>
                </a:solidFill>
              </a:defRPr>
            </a:lvl1pPr>
          </a:lstStyle>
          <a:p>
            <a:endParaRPr lang="da-DK"/>
          </a:p>
        </p:txBody>
      </p:sp>
      <p:sp>
        <p:nvSpPr>
          <p:cNvPr id="10" name="Slide Number Placeholder 9">
            <a:extLst>
              <a:ext uri="{FF2B5EF4-FFF2-40B4-BE49-F238E27FC236}">
                <a16:creationId xmlns:a16="http://schemas.microsoft.com/office/drawing/2014/main" id="{9C2A915D-CF57-5B4A-8581-AFFA9754D45F}"/>
              </a:ext>
            </a:extLst>
          </p:cNvPr>
          <p:cNvSpPr>
            <a:spLocks noGrp="1"/>
          </p:cNvSpPr>
          <p:nvPr>
            <p:ph type="sldNum" sz="quarter" idx="12"/>
          </p:nvPr>
        </p:nvSpPr>
        <p:spPr/>
        <p:txBody>
          <a:bodyPr/>
          <a:lstStyle>
            <a:lvl1pPr>
              <a:defRPr>
                <a:solidFill>
                  <a:schemeClr val="bg1"/>
                </a:solidFill>
              </a:defRPr>
            </a:lvl1pPr>
          </a:lstStyle>
          <a:p>
            <a:fld id="{86CB4B4D-7CA3-9044-876B-883B54F8677D}" type="slidenum">
              <a:rPr lang="da-DK" smtClean="0"/>
              <a:t>‹nr.›</a:t>
            </a:fld>
            <a:endParaRPr lang="da-DK"/>
          </a:p>
        </p:txBody>
      </p:sp>
    </p:spTree>
    <p:extLst>
      <p:ext uri="{BB962C8B-B14F-4D97-AF65-F5344CB8AC3E}">
        <p14:creationId xmlns:p14="http://schemas.microsoft.com/office/powerpoint/2010/main" val="347272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kst - hvid baggrun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a:xfrm>
            <a:off x="3373820" y="3314410"/>
            <a:ext cx="18178080" cy="8881856"/>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fld id="{86CB4B4D-7CA3-9044-876B-883B54F8677D}" type="slidenum">
              <a:rPr lang="da-DK" smtClean="0"/>
              <a:t>‹nr.›</a:t>
            </a:fld>
            <a:endParaRPr lang="da-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p:nvPicPr>
        <p:blipFill rotWithShape="1">
          <a:blip r:embed="rId2"/>
          <a:srcRect l="10671" r="65756" b="41863"/>
          <a:stretch/>
        </p:blipFill>
        <p:spPr>
          <a:xfrm>
            <a:off x="21297901" y="7933139"/>
            <a:ext cx="3369522" cy="5895830"/>
          </a:xfrm>
          <a:prstGeom prst="rect">
            <a:avLst/>
          </a:prstGeom>
        </p:spPr>
      </p:pic>
      <p:sp>
        <p:nvSpPr>
          <p:cNvPr id="5" name="Date Placeholder 4">
            <a:extLst>
              <a:ext uri="{FF2B5EF4-FFF2-40B4-BE49-F238E27FC236}">
                <a16:creationId xmlns:a16="http://schemas.microsoft.com/office/drawing/2014/main" id="{D831E398-75B3-B540-B8FE-95242F7AF794}"/>
              </a:ext>
            </a:extLst>
          </p:cNvPr>
          <p:cNvSpPr>
            <a:spLocks noGrp="1"/>
          </p:cNvSpPr>
          <p:nvPr>
            <p:ph type="dt" sz="half" idx="11"/>
          </p:nvPr>
        </p:nvSpPr>
        <p:spPr/>
        <p:txBody>
          <a:bodyPr/>
          <a:lstStyle/>
          <a:p>
            <a:fld id="{B09C4395-69A3-4777-A64C-2273E18EA1F4}" type="datetimeFigureOut">
              <a:rPr lang="da-DK" smtClean="0"/>
              <a:t>05-06-2023</a:t>
            </a:fld>
            <a:endParaRPr lang="da-DK"/>
          </a:p>
        </p:txBody>
      </p:sp>
      <p:sp>
        <p:nvSpPr>
          <p:cNvPr id="9" name="Footer Placeholder 8">
            <a:extLst>
              <a:ext uri="{FF2B5EF4-FFF2-40B4-BE49-F238E27FC236}">
                <a16:creationId xmlns:a16="http://schemas.microsoft.com/office/drawing/2014/main" id="{84B0CB26-A08D-0E49-911D-09789AB725A8}"/>
              </a:ext>
            </a:extLst>
          </p:cNvPr>
          <p:cNvSpPr>
            <a:spLocks noGrp="1"/>
          </p:cNvSpPr>
          <p:nvPr>
            <p:ph type="ftr" sz="quarter" idx="12"/>
          </p:nvPr>
        </p:nvSpPr>
        <p:spPr/>
        <p:txBody>
          <a:bodyPr/>
          <a:lstStyle/>
          <a:p>
            <a:endParaRPr lang="da-DK"/>
          </a:p>
        </p:txBody>
      </p:sp>
    </p:spTree>
    <p:extLst>
      <p:ext uri="{BB962C8B-B14F-4D97-AF65-F5344CB8AC3E}">
        <p14:creationId xmlns:p14="http://schemas.microsoft.com/office/powerpoint/2010/main" val="3399673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kst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9" name="Rectangle 8">
            <a:extLst>
              <a:ext uri="{FF2B5EF4-FFF2-40B4-BE49-F238E27FC236}">
                <a16:creationId xmlns:a16="http://schemas.microsoft.com/office/drawing/2014/main" id="{A908ED0F-E8E3-3943-A399-5CF4A883E4B1}"/>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10" name="Picture 9">
            <a:extLst>
              <a:ext uri="{FF2B5EF4-FFF2-40B4-BE49-F238E27FC236}">
                <a16:creationId xmlns:a16="http://schemas.microsoft.com/office/drawing/2014/main" id="{F6B7A5AF-4C32-144D-9D36-346EC40D9ABC}"/>
              </a:ext>
            </a:extLst>
          </p:cNvPr>
          <p:cNvPicPr>
            <a:picLocks noChangeAspect="1"/>
          </p:cNvPicPr>
          <p:nvPr/>
        </p:nvPicPr>
        <p:blipFill rotWithShape="1">
          <a:blip r:embed="rId3"/>
          <a:srcRect l="10671" r="65756" b="41863"/>
          <a:stretch/>
        </p:blipFill>
        <p:spPr>
          <a:xfrm>
            <a:off x="21297901" y="7933139"/>
            <a:ext cx="3369522" cy="5895830"/>
          </a:xfrm>
          <a:prstGeom prst="rect">
            <a:avLst/>
          </a:prstGeom>
        </p:spPr>
      </p:pic>
      <p:sp>
        <p:nvSpPr>
          <p:cNvPr id="6" name="Date Placeholder 5">
            <a:extLst>
              <a:ext uri="{FF2B5EF4-FFF2-40B4-BE49-F238E27FC236}">
                <a16:creationId xmlns:a16="http://schemas.microsoft.com/office/drawing/2014/main" id="{447F6E9A-388B-7843-84C7-47D1BD3D7CEC}"/>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05-06-2023</a:t>
            </a:fld>
            <a:endParaRPr lang="da-DK"/>
          </a:p>
        </p:txBody>
      </p:sp>
      <p:sp>
        <p:nvSpPr>
          <p:cNvPr id="8" name="Footer Placeholder 7">
            <a:extLst>
              <a:ext uri="{FF2B5EF4-FFF2-40B4-BE49-F238E27FC236}">
                <a16:creationId xmlns:a16="http://schemas.microsoft.com/office/drawing/2014/main" id="{069A4E30-54B8-D841-B7E1-F4FF79DF9C79}"/>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825980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kst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pic>
        <p:nvPicPr>
          <p:cNvPr id="9" name="Picture 8">
            <a:extLst>
              <a:ext uri="{FF2B5EF4-FFF2-40B4-BE49-F238E27FC236}">
                <a16:creationId xmlns:a16="http://schemas.microsoft.com/office/drawing/2014/main" id="{4C43FA64-DC2B-2A47-A6D8-471173CA456C}"/>
              </a:ext>
            </a:extLst>
          </p:cNvPr>
          <p:cNvPicPr>
            <a:picLocks noChangeAspect="1"/>
          </p:cNvPicPr>
          <p:nvPr/>
        </p:nvPicPr>
        <p:blipFill rotWithShape="1">
          <a:blip r:embed="rId3"/>
          <a:srcRect l="37825" r="44355" b="41854"/>
          <a:stretch/>
        </p:blipFill>
        <p:spPr>
          <a:xfrm>
            <a:off x="21928414" y="7927455"/>
            <a:ext cx="2546496" cy="5895830"/>
          </a:xfrm>
          <a:prstGeom prst="rect">
            <a:avLst/>
          </a:prstGeom>
        </p:spPr>
      </p:pic>
      <p:sp>
        <p:nvSpPr>
          <p:cNvPr id="6" name="Date Placeholder 5">
            <a:extLst>
              <a:ext uri="{FF2B5EF4-FFF2-40B4-BE49-F238E27FC236}">
                <a16:creationId xmlns:a16="http://schemas.microsoft.com/office/drawing/2014/main" id="{5E2F49D2-1D38-C549-AFD7-BAF7225423DA}"/>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05-06-2023</a:t>
            </a:fld>
            <a:endParaRPr lang="da-DK"/>
          </a:p>
        </p:txBody>
      </p:sp>
      <p:sp>
        <p:nvSpPr>
          <p:cNvPr id="11" name="Footer Placeholder 10">
            <a:extLst>
              <a:ext uri="{FF2B5EF4-FFF2-40B4-BE49-F238E27FC236}">
                <a16:creationId xmlns:a16="http://schemas.microsoft.com/office/drawing/2014/main" id="{78D1D94E-B680-E34F-945B-F0DCAC4BA2D8}"/>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1966961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F50142-BBA2-6642-97B4-666525D1454F}"/>
              </a:ext>
            </a:extLst>
          </p:cNvPr>
          <p:cNvSpPr>
            <a:spLocks noGrp="1"/>
          </p:cNvSpPr>
          <p:nvPr>
            <p:ph type="title"/>
          </p:nvPr>
        </p:nvSpPr>
        <p:spPr>
          <a:xfrm>
            <a:off x="3373820" y="895877"/>
            <a:ext cx="18178080" cy="1595074"/>
          </a:xfrm>
          <a:prstGeom prst="rect">
            <a:avLst/>
          </a:prstGeom>
        </p:spPr>
        <p:txBody>
          <a:bodyPr vert="horz" lIns="0" tIns="0" rIns="0" bIns="0" rtlCol="0" anchor="b" anchorCtr="0">
            <a:normAutofit/>
          </a:bodyPr>
          <a:lstStyle/>
          <a:p>
            <a:endParaRPr lang="en-DK"/>
          </a:p>
        </p:txBody>
      </p:sp>
      <p:sp>
        <p:nvSpPr>
          <p:cNvPr id="3" name="Text Placeholder 2">
            <a:extLst>
              <a:ext uri="{FF2B5EF4-FFF2-40B4-BE49-F238E27FC236}">
                <a16:creationId xmlns:a16="http://schemas.microsoft.com/office/drawing/2014/main" id="{72D97DA2-A384-7842-8FE4-5D0E69845677}"/>
              </a:ext>
            </a:extLst>
          </p:cNvPr>
          <p:cNvSpPr>
            <a:spLocks noGrp="1"/>
          </p:cNvSpPr>
          <p:nvPr>
            <p:ph type="body" idx="1"/>
          </p:nvPr>
        </p:nvSpPr>
        <p:spPr>
          <a:xfrm>
            <a:off x="3373820" y="3314410"/>
            <a:ext cx="18178080" cy="8881856"/>
          </a:xfrm>
          <a:prstGeom prst="rect">
            <a:avLst/>
          </a:prstGeom>
        </p:spPr>
        <p:txBody>
          <a:bodyPr vert="horz" lIns="0" tIns="0" rIns="0" bIns="0" rtlCol="0">
            <a:normAutofit/>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pic>
        <p:nvPicPr>
          <p:cNvPr id="7" name="Picture 6">
            <a:extLst>
              <a:ext uri="{FF2B5EF4-FFF2-40B4-BE49-F238E27FC236}">
                <a16:creationId xmlns:a16="http://schemas.microsoft.com/office/drawing/2014/main" id="{3A1972E0-9713-4949-8065-02A4226D5A70}"/>
              </a:ext>
            </a:extLst>
          </p:cNvPr>
          <p:cNvPicPr>
            <a:picLocks noChangeAspect="1"/>
          </p:cNvPicPr>
          <p:nvPr/>
        </p:nvPicPr>
        <p:blipFill>
          <a:blip r:embed="rId34"/>
          <a:stretch>
            <a:fillRect/>
          </a:stretch>
        </p:blipFill>
        <p:spPr>
          <a:xfrm>
            <a:off x="976090" y="895878"/>
            <a:ext cx="1707388" cy="1749372"/>
          </a:xfrm>
          <a:prstGeom prst="rect">
            <a:avLst/>
          </a:prstGeom>
        </p:spPr>
      </p:pic>
      <p:sp>
        <p:nvSpPr>
          <p:cNvPr id="4" name="Rectangle 3">
            <a:extLst>
              <a:ext uri="{FF2B5EF4-FFF2-40B4-BE49-F238E27FC236}">
                <a16:creationId xmlns:a16="http://schemas.microsoft.com/office/drawing/2014/main" id="{8720AB8C-47EB-284B-BEF0-3CAC31FCFE86}"/>
              </a:ext>
            </a:extLst>
          </p:cNvPr>
          <p:cNvSpPr/>
          <p:nvPr/>
        </p:nvSpPr>
        <p:spPr>
          <a:xfrm>
            <a:off x="2" y="0"/>
            <a:ext cx="28574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0" name="Slide Number Placeholder 11">
            <a:extLst>
              <a:ext uri="{FF2B5EF4-FFF2-40B4-BE49-F238E27FC236}">
                <a16:creationId xmlns:a16="http://schemas.microsoft.com/office/drawing/2014/main" id="{76EEAD9F-26F0-DF48-B9B7-D3450C237763}"/>
              </a:ext>
            </a:extLst>
          </p:cNvPr>
          <p:cNvSpPr>
            <a:spLocks noGrp="1"/>
          </p:cNvSpPr>
          <p:nvPr>
            <p:ph type="sldNum" sz="quarter" idx="4"/>
          </p:nvPr>
        </p:nvSpPr>
        <p:spPr>
          <a:xfrm rot="16200000">
            <a:off x="725379" y="6654271"/>
            <a:ext cx="2208810" cy="567458"/>
          </a:xfrm>
          <a:prstGeom prst="rect">
            <a:avLst/>
          </a:prstGeom>
        </p:spPr>
        <p:txBody>
          <a:bodyPr lIns="0" tIns="0" rIns="0" bIns="0" anchor="ctr" anchorCtr="0"/>
          <a:lstStyle>
            <a:lvl1pPr algn="l">
              <a:buFontTx/>
              <a:buBlip>
                <a:blip r:embed="rId35"/>
              </a:buBlip>
              <a:defRPr sz="2800"/>
            </a:lvl1pPr>
          </a:lstStyle>
          <a:p>
            <a:fld id="{86CB4B4D-7CA3-9044-876B-883B54F8677D}" type="slidenum">
              <a:rPr lang="da-DK" smtClean="0"/>
              <a:t>‹nr.›</a:t>
            </a:fld>
            <a:endParaRPr lang="da-DK"/>
          </a:p>
        </p:txBody>
      </p:sp>
      <p:sp>
        <p:nvSpPr>
          <p:cNvPr id="8" name="Footer Placeholder 4">
            <a:extLst>
              <a:ext uri="{FF2B5EF4-FFF2-40B4-BE49-F238E27FC236}">
                <a16:creationId xmlns:a16="http://schemas.microsoft.com/office/drawing/2014/main" id="{6FEAF04A-204F-AC49-871E-33511BA070CA}"/>
              </a:ext>
            </a:extLst>
          </p:cNvPr>
          <p:cNvSpPr>
            <a:spLocks noGrp="1"/>
          </p:cNvSpPr>
          <p:nvPr>
            <p:ph type="ftr" sz="quarter" idx="3"/>
          </p:nvPr>
        </p:nvSpPr>
        <p:spPr>
          <a:xfrm>
            <a:off x="5518148" y="12712698"/>
            <a:ext cx="16033752" cy="559164"/>
          </a:xfrm>
          <a:prstGeom prst="rect">
            <a:avLst/>
          </a:prstGeom>
        </p:spPr>
        <p:txBody>
          <a:bodyPr vert="horz" lIns="0" tIns="0" rIns="0" bIns="0" rtlCol="0" anchor="ctr"/>
          <a:lstStyle>
            <a:lvl1pPr algn="l">
              <a:defRPr sz="2400">
                <a:solidFill>
                  <a:schemeClr val="tx1"/>
                </a:solidFill>
              </a:defRPr>
            </a:lvl1pPr>
          </a:lstStyle>
          <a:p>
            <a:endParaRPr lang="da-DK"/>
          </a:p>
        </p:txBody>
      </p:sp>
      <p:sp>
        <p:nvSpPr>
          <p:cNvPr id="9" name="Date Placeholder 3">
            <a:extLst>
              <a:ext uri="{FF2B5EF4-FFF2-40B4-BE49-F238E27FC236}">
                <a16:creationId xmlns:a16="http://schemas.microsoft.com/office/drawing/2014/main" id="{E5C2E710-BCD3-2041-8DB1-98969394E357}"/>
              </a:ext>
            </a:extLst>
          </p:cNvPr>
          <p:cNvSpPr>
            <a:spLocks noGrp="1"/>
          </p:cNvSpPr>
          <p:nvPr>
            <p:ph type="dt" sz="half" idx="2"/>
          </p:nvPr>
        </p:nvSpPr>
        <p:spPr>
          <a:xfrm>
            <a:off x="3373821" y="12712700"/>
            <a:ext cx="1928430" cy="559164"/>
          </a:xfrm>
          <a:prstGeom prst="rect">
            <a:avLst/>
          </a:prstGeom>
        </p:spPr>
        <p:txBody>
          <a:bodyPr lIns="0" tIns="0" rIns="0" bIns="0" anchor="ctr" anchorCtr="0"/>
          <a:lstStyle>
            <a:lvl1pPr>
              <a:defRPr sz="2400"/>
            </a:lvl1pPr>
          </a:lstStyle>
          <a:p>
            <a:fld id="{B09C4395-69A3-4777-A64C-2273E18EA1F4}" type="datetimeFigureOut">
              <a:rPr lang="da-DK" smtClean="0"/>
              <a:t>05-06-2023</a:t>
            </a:fld>
            <a:endParaRPr lang="da-DK"/>
          </a:p>
        </p:txBody>
      </p:sp>
    </p:spTree>
    <p:extLst>
      <p:ext uri="{BB962C8B-B14F-4D97-AF65-F5344CB8AC3E}">
        <p14:creationId xmlns:p14="http://schemas.microsoft.com/office/powerpoint/2010/main" val="178724486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62" r:id="rId32"/>
  </p:sldLayoutIdLst>
  <p:txStyles>
    <p:titleStyle>
      <a:lvl1pPr algn="l" defTabSz="1828800" rtl="0" eaLnBrk="1" latinLnBrk="0" hangingPunct="1">
        <a:lnSpc>
          <a:spcPct val="90000"/>
        </a:lnSpc>
        <a:spcBef>
          <a:spcPct val="0"/>
        </a:spcBef>
        <a:buNone/>
        <a:defRPr sz="8400" b="0" kern="1200">
          <a:solidFill>
            <a:schemeClr val="tx1"/>
          </a:solidFill>
          <a:latin typeface="+mj-lt"/>
          <a:ea typeface="+mj-ea"/>
          <a:cs typeface="Calibri" panose="020F0502020204030204" pitchFamily="34" charset="0"/>
        </a:defRPr>
      </a:lvl1pPr>
    </p:titleStyle>
    <p:bodyStyle>
      <a:lvl1pPr marL="368300" indent="-368300" algn="l" defTabSz="1828800" rtl="0" eaLnBrk="1" latinLnBrk="0" hangingPunct="1">
        <a:lnSpc>
          <a:spcPct val="100000"/>
        </a:lnSpc>
        <a:spcBef>
          <a:spcPts val="2000"/>
        </a:spcBef>
        <a:buFontTx/>
        <a:buBlip>
          <a:blip r:embed="rId35"/>
        </a:buBlip>
        <a:tabLst/>
        <a:defRPr sz="4200" kern="1200">
          <a:solidFill>
            <a:schemeClr val="tx1"/>
          </a:solidFill>
          <a:latin typeface="+mn-lt"/>
          <a:ea typeface="+mn-ea"/>
          <a:cs typeface="+mn-cs"/>
        </a:defRPr>
      </a:lvl1pPr>
      <a:lvl2pPr marL="714376" indent="-346076" algn="l" defTabSz="1828800" rtl="0" eaLnBrk="1" latinLnBrk="0" hangingPunct="1">
        <a:lnSpc>
          <a:spcPct val="100000"/>
        </a:lnSpc>
        <a:spcBef>
          <a:spcPts val="1000"/>
        </a:spcBef>
        <a:buFontTx/>
        <a:buBlip>
          <a:blip r:embed="rId35"/>
        </a:buBlip>
        <a:tabLst/>
        <a:defRPr sz="4200" kern="1200">
          <a:solidFill>
            <a:schemeClr val="tx1"/>
          </a:solidFill>
          <a:latin typeface="+mn-lt"/>
          <a:ea typeface="+mn-ea"/>
          <a:cs typeface="+mn-cs"/>
        </a:defRPr>
      </a:lvl2pPr>
      <a:lvl3pPr marL="1082676" indent="-368300" algn="l" defTabSz="1828800" rtl="0" eaLnBrk="1" latinLnBrk="0" hangingPunct="1">
        <a:lnSpc>
          <a:spcPct val="100000"/>
        </a:lnSpc>
        <a:spcBef>
          <a:spcPts val="1000"/>
        </a:spcBef>
        <a:buFontTx/>
        <a:buBlip>
          <a:blip r:embed="rId35"/>
        </a:buBlip>
        <a:tabLst/>
        <a:defRPr sz="4200" kern="1200">
          <a:solidFill>
            <a:schemeClr val="tx1"/>
          </a:solidFill>
          <a:latin typeface="+mn-lt"/>
          <a:ea typeface="+mn-ea"/>
          <a:cs typeface="+mn-cs"/>
        </a:defRPr>
      </a:lvl3pPr>
      <a:lvl4pPr marL="1431926" indent="-349250" algn="l" defTabSz="1828800" rtl="0" eaLnBrk="1" latinLnBrk="0" hangingPunct="1">
        <a:lnSpc>
          <a:spcPct val="100000"/>
        </a:lnSpc>
        <a:spcBef>
          <a:spcPts val="1000"/>
        </a:spcBef>
        <a:buFontTx/>
        <a:buBlip>
          <a:blip r:embed="rId35"/>
        </a:buBlip>
        <a:tabLst/>
        <a:defRPr sz="4200" kern="1200">
          <a:solidFill>
            <a:schemeClr val="tx1"/>
          </a:solidFill>
          <a:latin typeface="+mn-lt"/>
          <a:ea typeface="+mn-ea"/>
          <a:cs typeface="+mn-cs"/>
        </a:defRPr>
      </a:lvl4pPr>
      <a:lvl5pPr marL="1778000" indent="-346076" algn="l" defTabSz="1828800" rtl="0" eaLnBrk="1" latinLnBrk="0" hangingPunct="1">
        <a:lnSpc>
          <a:spcPct val="100000"/>
        </a:lnSpc>
        <a:spcBef>
          <a:spcPts val="1000"/>
        </a:spcBef>
        <a:buFontTx/>
        <a:buBlip>
          <a:blip r:embed="rId35"/>
        </a:buBlip>
        <a:tabLst/>
        <a:defRPr sz="42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DK"/>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42">
          <p15:clr>
            <a:srgbClr val="F26B43"/>
          </p15:clr>
        </p15:guide>
        <p15:guide id="2" pos="3840">
          <p15:clr>
            <a:srgbClr val="F26B43"/>
          </p15:clr>
        </p15:guide>
        <p15:guide id="3" pos="1059">
          <p15:clr>
            <a:srgbClr val="F26B43"/>
          </p15:clr>
        </p15:guide>
        <p15:guide id="4" pos="67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Web Construction"/>
          <p:cNvSpPr txBox="1">
            <a:spLocks noGrp="1"/>
          </p:cNvSpPr>
          <p:nvPr>
            <p:ph type="ctrTitle"/>
          </p:nvPr>
        </p:nvSpPr>
        <p:spPr>
          <a:prstGeom prst="rect">
            <a:avLst/>
          </a:prstGeom>
        </p:spPr>
        <p:txBody>
          <a:bodyPr/>
          <a:lstStyle/>
          <a:p>
            <a:r>
              <a:rPr lang="da-DK" dirty="0"/>
              <a:t>PHP og databaser</a:t>
            </a:r>
            <a:endParaRPr dirty="0"/>
          </a:p>
        </p:txBody>
      </p:sp>
      <p:sp>
        <p:nvSpPr>
          <p:cNvPr id="137" name="V2 - M1 - 2018"/>
          <p:cNvSpPr txBox="1">
            <a:spLocks noGrp="1"/>
          </p:cNvSpPr>
          <p:nvPr>
            <p:ph type="subTitle" idx="1"/>
          </p:nvPr>
        </p:nvSpPr>
        <p:spPr>
          <a:prstGeom prst="rect">
            <a:avLst/>
          </a:prstGeom>
        </p:spPr>
        <p:txBody>
          <a:bodyPr/>
          <a:lstStyle/>
          <a:p>
            <a:r>
              <a:rPr lang="da-DK" dirty="0"/>
              <a:t>INSERT INTO &amp; DELETE</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697EC8-C0D2-415B-B603-9F902A50B138}"/>
              </a:ext>
            </a:extLst>
          </p:cNvPr>
          <p:cNvSpPr>
            <a:spLocks noGrp="1"/>
          </p:cNvSpPr>
          <p:nvPr>
            <p:ph type="title"/>
          </p:nvPr>
        </p:nvSpPr>
        <p:spPr/>
        <p:txBody>
          <a:bodyPr/>
          <a:lstStyle/>
          <a:p>
            <a:r>
              <a:rPr lang="da-DK" dirty="0"/>
              <a:t>SQL INSERT INTO</a:t>
            </a:r>
          </a:p>
        </p:txBody>
      </p:sp>
      <p:sp>
        <p:nvSpPr>
          <p:cNvPr id="8" name="Pladsholder til indhold 7">
            <a:extLst>
              <a:ext uri="{FF2B5EF4-FFF2-40B4-BE49-F238E27FC236}">
                <a16:creationId xmlns:a16="http://schemas.microsoft.com/office/drawing/2014/main" id="{3C26BA5A-D66A-473A-8265-9259A066E928}"/>
              </a:ext>
            </a:extLst>
          </p:cNvPr>
          <p:cNvSpPr>
            <a:spLocks noGrp="1"/>
          </p:cNvSpPr>
          <p:nvPr>
            <p:ph sz="half" idx="1"/>
          </p:nvPr>
        </p:nvSpPr>
        <p:spPr/>
        <p:txBody>
          <a:bodyPr/>
          <a:lstStyle/>
          <a:p>
            <a:pPr>
              <a:spcBef>
                <a:spcPts val="600"/>
              </a:spcBef>
            </a:pPr>
            <a:r>
              <a:rPr lang="da-DK" sz="4000" dirty="0"/>
              <a:t>Du kan tilføje nye data i din tabel med SQL statement INSERT INTO</a:t>
            </a:r>
            <a:br>
              <a:rPr lang="da-DK" sz="4000" dirty="0"/>
            </a:br>
            <a:br>
              <a:rPr lang="da-DK" sz="4000" dirty="0"/>
            </a:br>
            <a:r>
              <a:rPr lang="da-DK" sz="3200" dirty="0">
                <a:solidFill>
                  <a:srgbClr val="FF9933"/>
                </a:solidFill>
                <a:latin typeface="Courier New" panose="02070309020205020404" pitchFamily="49" charset="0"/>
                <a:cs typeface="Courier New" panose="02070309020205020404" pitchFamily="49" charset="0"/>
              </a:rPr>
              <a:t>INSERT INTO users (feltnavn1, feltnavn2, feltnavn2) VALUES (‘værdi1</a:t>
            </a:r>
            <a:r>
              <a:rPr lang="da-DK" sz="3200" dirty="0">
                <a:solidFill>
                  <a:srgbClr val="E57E0D"/>
                </a:solidFill>
                <a:latin typeface="Courier New" panose="02070309020205020404" pitchFamily="49" charset="0"/>
                <a:cs typeface="Courier New" panose="02070309020205020404" pitchFamily="49" charset="0"/>
              </a:rPr>
              <a:t>’, </a:t>
            </a:r>
            <a:r>
              <a:rPr lang="da-DK" sz="3200" dirty="0">
                <a:solidFill>
                  <a:srgbClr val="FF9933"/>
                </a:solidFill>
                <a:latin typeface="Courier New" panose="02070309020205020404" pitchFamily="49" charset="0"/>
                <a:cs typeface="Courier New" panose="02070309020205020404" pitchFamily="49" charset="0"/>
              </a:rPr>
              <a:t>‘værdi2’, ‘værdi3’)</a:t>
            </a:r>
            <a:br>
              <a:rPr lang="da-DK" sz="3200" dirty="0">
                <a:solidFill>
                  <a:srgbClr val="FF9933"/>
                </a:solidFill>
                <a:latin typeface="Courier New" panose="02070309020205020404" pitchFamily="49" charset="0"/>
                <a:cs typeface="Courier New" panose="02070309020205020404" pitchFamily="49" charset="0"/>
              </a:rPr>
            </a:br>
            <a:endParaRPr lang="da-DK" sz="3200" dirty="0"/>
          </a:p>
          <a:p>
            <a:pPr lvl="1">
              <a:spcBef>
                <a:spcPts val="600"/>
              </a:spcBef>
            </a:pPr>
            <a:r>
              <a:rPr lang="da-DK" sz="4000" dirty="0"/>
              <a:t>OBS! Dine feltnavne skal ikke være omgivet af apostroffer, men dine værdier skal altid være omgivet af apostroffer</a:t>
            </a:r>
          </a:p>
          <a:p>
            <a:pPr lvl="2">
              <a:spcBef>
                <a:spcPts val="600"/>
              </a:spcBef>
            </a:pPr>
            <a:r>
              <a:rPr lang="da-DK" sz="4000" dirty="0"/>
              <a:t>Dette skal du være specielt opmærksom på, hvis du bruger variabler til at indsætte dine værdier med (f.eks. formular-resultater)</a:t>
            </a:r>
          </a:p>
          <a:p>
            <a:pPr lvl="1">
              <a:spcBef>
                <a:spcPts val="600"/>
              </a:spcBef>
            </a:pPr>
            <a:r>
              <a:rPr lang="da-DK" sz="4000" dirty="0"/>
              <a:t>Du kan bruge både </a:t>
            </a:r>
            <a:r>
              <a:rPr lang="da-DK" sz="4000" dirty="0" err="1"/>
              <a:t>keywordet</a:t>
            </a:r>
            <a:r>
              <a:rPr lang="da-DK" sz="4000" dirty="0"/>
              <a:t> VALUE og </a:t>
            </a:r>
            <a:r>
              <a:rPr lang="da-DK" sz="4000" dirty="0" err="1"/>
              <a:t>keywordet</a:t>
            </a:r>
            <a:r>
              <a:rPr lang="da-DK" sz="4000" dirty="0"/>
              <a:t> VALUES – begge fungerer på samme måde, så du kan bruge dem, så det passer rent grammatisk til sætningen (VALUE ved en værdi og VALUES ved flere værdier)</a:t>
            </a:r>
          </a:p>
        </p:txBody>
      </p:sp>
      <p:pic>
        <p:nvPicPr>
          <p:cNvPr id="6" name="Pladsholder til billede 5">
            <a:extLst>
              <a:ext uri="{FF2B5EF4-FFF2-40B4-BE49-F238E27FC236}">
                <a16:creationId xmlns:a16="http://schemas.microsoft.com/office/drawing/2014/main" id="{98F423BB-BE90-440F-8807-896E51BB3B9C}"/>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63" b="663"/>
          <a:stretch>
            <a:fillRect/>
          </a:stretch>
        </p:blipFill>
        <p:spPr/>
      </p:pic>
      <p:sp>
        <p:nvSpPr>
          <p:cNvPr id="9" name="Pladsholder til tekst 8">
            <a:extLst>
              <a:ext uri="{FF2B5EF4-FFF2-40B4-BE49-F238E27FC236}">
                <a16:creationId xmlns:a16="http://schemas.microsoft.com/office/drawing/2014/main" id="{3B696262-F401-4A7B-A3FB-967CA5A8A10F}"/>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936880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853660-6BD7-43FE-A5CB-ED39AF4A73F4}"/>
              </a:ext>
            </a:extLst>
          </p:cNvPr>
          <p:cNvSpPr>
            <a:spLocks noGrp="1"/>
          </p:cNvSpPr>
          <p:nvPr>
            <p:ph type="title"/>
          </p:nvPr>
        </p:nvSpPr>
        <p:spPr/>
        <p:txBody>
          <a:bodyPr/>
          <a:lstStyle/>
          <a:p>
            <a:r>
              <a:rPr lang="da-DK" dirty="0"/>
              <a:t>SQL INSERT INTO</a:t>
            </a:r>
          </a:p>
        </p:txBody>
      </p:sp>
      <p:sp>
        <p:nvSpPr>
          <p:cNvPr id="4" name="Pladsholder til indhold 3">
            <a:extLst>
              <a:ext uri="{FF2B5EF4-FFF2-40B4-BE49-F238E27FC236}">
                <a16:creationId xmlns:a16="http://schemas.microsoft.com/office/drawing/2014/main" id="{87C02FAA-3DC5-4A8A-BCF4-1915B1170E92}"/>
              </a:ext>
            </a:extLst>
          </p:cNvPr>
          <p:cNvSpPr>
            <a:spLocks noGrp="1"/>
          </p:cNvSpPr>
          <p:nvPr>
            <p:ph sz="half" idx="1"/>
          </p:nvPr>
        </p:nvSpPr>
        <p:spPr/>
        <p:txBody>
          <a:bodyPr/>
          <a:lstStyle/>
          <a:p>
            <a:pPr>
              <a:spcBef>
                <a:spcPts val="600"/>
              </a:spcBef>
            </a:pPr>
            <a:r>
              <a:rPr lang="da-DK" sz="4000" dirty="0"/>
              <a:t>I modsætning til en SELECT sætning returnerer en INSERT INTO </a:t>
            </a:r>
            <a:r>
              <a:rPr lang="da-DK" sz="4000" dirty="0" err="1"/>
              <a:t>query</a:t>
            </a:r>
            <a:r>
              <a:rPr lang="da-DK" sz="4000" dirty="0"/>
              <a:t> enten TRUE eller FALSE afhængigt af om </a:t>
            </a:r>
            <a:r>
              <a:rPr lang="da-DK" sz="4000" dirty="0" err="1"/>
              <a:t>querien</a:t>
            </a:r>
            <a:r>
              <a:rPr lang="da-DK" sz="4000" dirty="0"/>
              <a:t> lykkes</a:t>
            </a:r>
          </a:p>
          <a:p>
            <a:pPr lvl="1">
              <a:spcBef>
                <a:spcPts val="600"/>
              </a:spcBef>
            </a:pPr>
            <a:r>
              <a:rPr lang="da-DK" sz="4000" dirty="0"/>
              <a:t>HUSK altid at teste på, om din </a:t>
            </a:r>
            <a:r>
              <a:rPr lang="da-DK" sz="4000" dirty="0" err="1"/>
              <a:t>query</a:t>
            </a:r>
            <a:r>
              <a:rPr lang="da-DK" sz="4000" dirty="0"/>
              <a:t> lykkes med en </a:t>
            </a:r>
            <a:r>
              <a:rPr lang="da-DK" sz="4000" dirty="0" err="1"/>
              <a:t>if</a:t>
            </a:r>
            <a:r>
              <a:rPr lang="da-DK" sz="4000" dirty="0"/>
              <a:t>-sætning</a:t>
            </a:r>
            <a:br>
              <a:rPr lang="da-DK" sz="4000" dirty="0"/>
            </a:br>
            <a:br>
              <a:rPr lang="da-DK" sz="4000" dirty="0"/>
            </a:br>
            <a:r>
              <a:rPr lang="da-DK" sz="3200" dirty="0" err="1">
                <a:solidFill>
                  <a:schemeClr val="accent3">
                    <a:lumMod val="40000"/>
                    <a:lumOff val="60000"/>
                  </a:schemeClr>
                </a:solidFill>
                <a:latin typeface="Courier New" panose="02070309020205020404" pitchFamily="49" charset="0"/>
                <a:cs typeface="Courier New" panose="02070309020205020404" pitchFamily="49" charset="0"/>
              </a:rPr>
              <a:t>if</a:t>
            </a:r>
            <a:r>
              <a:rPr lang="da-DK" sz="3200" dirty="0">
                <a:solidFill>
                  <a:srgbClr val="0070C0"/>
                </a:solidFill>
                <a:latin typeface="Courier New" panose="02070309020205020404" pitchFamily="49" charset="0"/>
                <a:cs typeface="Courier New" panose="02070309020205020404" pitchFamily="49" charset="0"/>
              </a:rPr>
              <a:t> </a:t>
            </a:r>
            <a:r>
              <a:rPr lang="da-DK" sz="3200" dirty="0">
                <a:latin typeface="Courier New" panose="02070309020205020404" pitchFamily="49" charset="0"/>
                <a:cs typeface="Courier New" panose="02070309020205020404" pitchFamily="49" charset="0"/>
              </a:rPr>
              <a:t>(</a:t>
            </a:r>
            <a:r>
              <a:rPr lang="da-DK" sz="3200" dirty="0">
                <a:solidFill>
                  <a:schemeClr val="accent4">
                    <a:lumMod val="60000"/>
                    <a:lumOff val="40000"/>
                  </a:schemeClr>
                </a:solidFill>
                <a:latin typeface="Courier New" panose="02070309020205020404" pitchFamily="49" charset="0"/>
                <a:cs typeface="Courier New" panose="02070309020205020404" pitchFamily="49" charset="0"/>
              </a:rPr>
              <a:t>$</a:t>
            </a:r>
            <a:r>
              <a:rPr lang="da-DK" sz="3200" dirty="0" err="1">
                <a:solidFill>
                  <a:schemeClr val="accent4">
                    <a:lumMod val="60000"/>
                    <a:lumOff val="40000"/>
                  </a:schemeClr>
                </a:solidFill>
                <a:latin typeface="Courier New" panose="02070309020205020404" pitchFamily="49" charset="0"/>
                <a:cs typeface="Courier New" panose="02070309020205020404" pitchFamily="49" charset="0"/>
              </a:rPr>
              <a:t>db</a:t>
            </a:r>
            <a:r>
              <a:rPr lang="da-DK" sz="3200" dirty="0" err="1">
                <a:solidFill>
                  <a:srgbClr val="00B0F0"/>
                </a:solidFill>
                <a:latin typeface="Courier New" panose="02070309020205020404" pitchFamily="49" charset="0"/>
                <a:cs typeface="Courier New" panose="02070309020205020404" pitchFamily="49" charset="0"/>
              </a:rPr>
              <a:t>-</a:t>
            </a:r>
            <a:r>
              <a:rPr lang="da-DK" sz="3200" dirty="0">
                <a:solidFill>
                  <a:srgbClr val="00B0F0"/>
                </a:solidFill>
                <a:latin typeface="Courier New" panose="02070309020205020404" pitchFamily="49" charset="0"/>
                <a:cs typeface="Courier New" panose="02070309020205020404" pitchFamily="49" charset="0"/>
              </a:rPr>
              <a:t>&gt;</a:t>
            </a:r>
            <a:r>
              <a:rPr lang="da-DK" sz="3200" dirty="0" err="1">
                <a:latin typeface="Courier New" panose="02070309020205020404" pitchFamily="49" charset="0"/>
                <a:cs typeface="Courier New" panose="02070309020205020404" pitchFamily="49" charset="0"/>
              </a:rPr>
              <a:t>query</a:t>
            </a:r>
            <a:r>
              <a:rPr lang="da-DK" sz="3200" dirty="0">
                <a:latin typeface="Courier New" panose="02070309020205020404" pitchFamily="49" charset="0"/>
                <a:cs typeface="Courier New" panose="02070309020205020404" pitchFamily="49" charset="0"/>
              </a:rPr>
              <a:t>(</a:t>
            </a:r>
            <a:r>
              <a:rPr lang="da-DK" sz="3200" dirty="0">
                <a:solidFill>
                  <a:srgbClr val="FF9933"/>
                </a:solidFill>
                <a:latin typeface="Courier New" panose="02070309020205020404" pitchFamily="49" charset="0"/>
                <a:cs typeface="Courier New" panose="02070309020205020404" pitchFamily="49" charset="0"/>
              </a:rPr>
              <a:t>"INSERT INTO users (</a:t>
            </a:r>
            <a:r>
              <a:rPr lang="da-DK" sz="3200" dirty="0" err="1">
                <a:solidFill>
                  <a:srgbClr val="FF9933"/>
                </a:solidFill>
                <a:latin typeface="Courier New" panose="02070309020205020404" pitchFamily="49" charset="0"/>
                <a:cs typeface="Courier New" panose="02070309020205020404" pitchFamily="49" charset="0"/>
              </a:rPr>
              <a:t>Firstname</a:t>
            </a:r>
            <a:r>
              <a:rPr lang="da-DK" sz="3200" dirty="0">
                <a:solidFill>
                  <a:srgbClr val="FF9933"/>
                </a:solidFill>
                <a:latin typeface="Courier New" panose="02070309020205020404" pitchFamily="49" charset="0"/>
                <a:cs typeface="Courier New" panose="02070309020205020404" pitchFamily="49" charset="0"/>
              </a:rPr>
              <a:t>, </a:t>
            </a:r>
            <a:r>
              <a:rPr lang="da-DK" sz="3200" dirty="0" err="1">
                <a:solidFill>
                  <a:srgbClr val="FF9933"/>
                </a:solidFill>
                <a:latin typeface="Courier New" panose="02070309020205020404" pitchFamily="49" charset="0"/>
                <a:cs typeface="Courier New" panose="02070309020205020404" pitchFamily="49" charset="0"/>
              </a:rPr>
              <a:t>Lastname</a:t>
            </a:r>
            <a:r>
              <a:rPr lang="da-DK" sz="3200" dirty="0">
                <a:solidFill>
                  <a:srgbClr val="FF9933"/>
                </a:solidFill>
                <a:latin typeface="Courier New" panose="02070309020205020404" pitchFamily="49" charset="0"/>
                <a:cs typeface="Courier New" panose="02070309020205020404" pitchFamily="49" charset="0"/>
              </a:rPr>
              <a:t>) VALUES (‘Hanne’, ‘Lund’</a:t>
            </a:r>
            <a:r>
              <a:rPr lang="da-DK" sz="3200" dirty="0">
                <a:latin typeface="Courier New" panose="02070309020205020404" pitchFamily="49" charset="0"/>
                <a:cs typeface="Courier New" panose="02070309020205020404" pitchFamily="49" charset="0"/>
              </a:rPr>
              <a:t>]</a:t>
            </a:r>
            <a:r>
              <a:rPr lang="da-DK" sz="3200" dirty="0">
                <a:solidFill>
                  <a:srgbClr val="FF9933"/>
                </a:solidFill>
                <a:latin typeface="Courier New" panose="02070309020205020404" pitchFamily="49" charset="0"/>
                <a:cs typeface="Courier New" panose="02070309020205020404" pitchFamily="49" charset="0"/>
              </a:rPr>
              <a:t>”</a:t>
            </a:r>
            <a:r>
              <a:rPr lang="da-DK" sz="3200" dirty="0">
                <a:latin typeface="Courier New" panose="02070309020205020404" pitchFamily="49" charset="0"/>
                <a:cs typeface="Courier New" panose="02070309020205020404" pitchFamily="49" charset="0"/>
              </a:rPr>
              <a:t>)) </a:t>
            </a:r>
            <a:br>
              <a:rPr lang="da-DK" sz="3200" dirty="0">
                <a:latin typeface="Courier New" panose="02070309020205020404" pitchFamily="49" charset="0"/>
                <a:cs typeface="Courier New" panose="02070309020205020404" pitchFamily="49" charset="0"/>
              </a:rPr>
            </a:br>
            <a:r>
              <a:rPr lang="da-DK" sz="3200" dirty="0">
                <a:latin typeface="Courier New" panose="02070309020205020404" pitchFamily="49" charset="0"/>
                <a:cs typeface="Courier New" panose="02070309020205020404" pitchFamily="49" charset="0"/>
              </a:rPr>
              <a:t>{ … din kode her … }</a:t>
            </a:r>
            <a:br>
              <a:rPr lang="da-DK" sz="3200" dirty="0">
                <a:latin typeface="Courier New" panose="02070309020205020404" pitchFamily="49" charset="0"/>
                <a:cs typeface="Courier New" panose="02070309020205020404" pitchFamily="49" charset="0"/>
              </a:rPr>
            </a:br>
            <a:br>
              <a:rPr lang="da-DK" sz="3200" dirty="0">
                <a:latin typeface="Courier New" panose="02070309020205020404" pitchFamily="49" charset="0"/>
                <a:cs typeface="Courier New" panose="02070309020205020404" pitchFamily="49" charset="0"/>
              </a:rPr>
            </a:br>
            <a:r>
              <a:rPr lang="da-DK" sz="3200" dirty="0" err="1">
                <a:solidFill>
                  <a:schemeClr val="accent3">
                    <a:lumMod val="40000"/>
                    <a:lumOff val="60000"/>
                  </a:schemeClr>
                </a:solidFill>
                <a:latin typeface="Courier New" panose="02070309020205020404" pitchFamily="49" charset="0"/>
                <a:cs typeface="Courier New" panose="02070309020205020404" pitchFamily="49" charset="0"/>
              </a:rPr>
              <a:t>else</a:t>
            </a:r>
            <a:r>
              <a:rPr lang="da-DK" sz="3200" dirty="0">
                <a:latin typeface="Courier New" panose="02070309020205020404" pitchFamily="49" charset="0"/>
                <a:cs typeface="Courier New" panose="02070309020205020404" pitchFamily="49" charset="0"/>
              </a:rPr>
              <a:t> </a:t>
            </a:r>
            <a:br>
              <a:rPr lang="da-DK" sz="3200" dirty="0">
                <a:latin typeface="Courier New" panose="02070309020205020404" pitchFamily="49" charset="0"/>
                <a:cs typeface="Courier New" panose="02070309020205020404" pitchFamily="49" charset="0"/>
              </a:rPr>
            </a:br>
            <a:br>
              <a:rPr lang="da-DK" sz="3200" dirty="0">
                <a:latin typeface="Courier New" panose="02070309020205020404" pitchFamily="49" charset="0"/>
                <a:cs typeface="Courier New" panose="02070309020205020404" pitchFamily="49" charset="0"/>
              </a:rPr>
            </a:br>
            <a:r>
              <a:rPr lang="da-DK" sz="3200" dirty="0">
                <a:latin typeface="Courier New" panose="02070309020205020404" pitchFamily="49" charset="0"/>
                <a:cs typeface="Courier New" panose="02070309020205020404" pitchFamily="49" charset="0"/>
              </a:rPr>
              <a:t>{ </a:t>
            </a:r>
            <a:r>
              <a:rPr lang="da-DK" sz="3200" dirty="0" err="1">
                <a:solidFill>
                  <a:schemeClr val="accent3">
                    <a:lumMod val="40000"/>
                    <a:lumOff val="60000"/>
                  </a:schemeClr>
                </a:solidFill>
                <a:latin typeface="Courier New" panose="02070309020205020404" pitchFamily="49" charset="0"/>
                <a:cs typeface="Courier New" panose="02070309020205020404" pitchFamily="49" charset="0"/>
              </a:rPr>
              <a:t>echo</a:t>
            </a:r>
            <a:r>
              <a:rPr lang="da-DK" sz="3200" dirty="0">
                <a:latin typeface="Courier New" panose="02070309020205020404" pitchFamily="49" charset="0"/>
                <a:cs typeface="Courier New" panose="02070309020205020404" pitchFamily="49" charset="0"/>
              </a:rPr>
              <a:t> </a:t>
            </a:r>
            <a:r>
              <a:rPr lang="da-DK" sz="3200" dirty="0">
                <a:solidFill>
                  <a:schemeClr val="accent4">
                    <a:lumMod val="60000"/>
                    <a:lumOff val="40000"/>
                  </a:schemeClr>
                </a:solidFill>
                <a:latin typeface="Courier New" panose="02070309020205020404" pitchFamily="49" charset="0"/>
                <a:cs typeface="Courier New" panose="02070309020205020404" pitchFamily="49" charset="0"/>
              </a:rPr>
              <a:t>$</a:t>
            </a:r>
            <a:r>
              <a:rPr lang="da-DK" sz="3200" dirty="0" err="1">
                <a:solidFill>
                  <a:schemeClr val="accent4">
                    <a:lumMod val="60000"/>
                    <a:lumOff val="40000"/>
                  </a:schemeClr>
                </a:solidFill>
                <a:latin typeface="Courier New" panose="02070309020205020404" pitchFamily="49" charset="0"/>
                <a:cs typeface="Courier New" panose="02070309020205020404" pitchFamily="49" charset="0"/>
              </a:rPr>
              <a:t>db</a:t>
            </a:r>
            <a:r>
              <a:rPr lang="da-DK" sz="3200" dirty="0" err="1">
                <a:solidFill>
                  <a:srgbClr val="00B0F0"/>
                </a:solidFill>
                <a:latin typeface="Courier New" panose="02070309020205020404" pitchFamily="49" charset="0"/>
                <a:cs typeface="Courier New" panose="02070309020205020404" pitchFamily="49" charset="0"/>
              </a:rPr>
              <a:t>-</a:t>
            </a:r>
            <a:r>
              <a:rPr lang="da-DK" sz="3200" dirty="0">
                <a:solidFill>
                  <a:srgbClr val="00B0F0"/>
                </a:solidFill>
                <a:latin typeface="Courier New" panose="02070309020205020404" pitchFamily="49" charset="0"/>
                <a:cs typeface="Courier New" panose="02070309020205020404" pitchFamily="49" charset="0"/>
              </a:rPr>
              <a:t>&gt;</a:t>
            </a:r>
            <a:r>
              <a:rPr lang="da-DK" sz="3200" dirty="0" err="1">
                <a:latin typeface="Courier New" panose="02070309020205020404" pitchFamily="49" charset="0"/>
                <a:cs typeface="Courier New" panose="02070309020205020404" pitchFamily="49" charset="0"/>
              </a:rPr>
              <a:t>error</a:t>
            </a:r>
            <a:r>
              <a:rPr lang="da-DK" sz="3200" dirty="0">
                <a:latin typeface="Courier New" panose="02070309020205020404" pitchFamily="49" charset="0"/>
                <a:cs typeface="Courier New" panose="02070309020205020404" pitchFamily="49" charset="0"/>
              </a:rPr>
              <a:t>; }</a:t>
            </a:r>
          </a:p>
        </p:txBody>
      </p:sp>
      <p:pic>
        <p:nvPicPr>
          <p:cNvPr id="6" name="Pladsholder til billede 5">
            <a:extLst>
              <a:ext uri="{FF2B5EF4-FFF2-40B4-BE49-F238E27FC236}">
                <a16:creationId xmlns:a16="http://schemas.microsoft.com/office/drawing/2014/main" id="{B96BFAA6-A1C6-450B-99ED-472ACE8FF2F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38" b="638"/>
          <a:stretch>
            <a:fillRect/>
          </a:stretch>
        </p:blipFill>
        <p:spPr/>
      </p:pic>
      <p:sp>
        <p:nvSpPr>
          <p:cNvPr id="5" name="Pladsholder til tekst 4">
            <a:extLst>
              <a:ext uri="{FF2B5EF4-FFF2-40B4-BE49-F238E27FC236}">
                <a16:creationId xmlns:a16="http://schemas.microsoft.com/office/drawing/2014/main" id="{B2CCD5A1-ED8C-441E-A140-33E2B1A32E58}"/>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220052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E51ECE-91FE-432F-884B-26C154A0012F}"/>
              </a:ext>
            </a:extLst>
          </p:cNvPr>
          <p:cNvSpPr>
            <a:spLocks noGrp="1"/>
          </p:cNvSpPr>
          <p:nvPr>
            <p:ph type="title"/>
          </p:nvPr>
        </p:nvSpPr>
        <p:spPr/>
        <p:txBody>
          <a:bodyPr/>
          <a:lstStyle/>
          <a:p>
            <a:r>
              <a:rPr lang="da-DK" dirty="0"/>
              <a:t>SQL INSERT INTO</a:t>
            </a:r>
          </a:p>
        </p:txBody>
      </p:sp>
      <p:sp>
        <p:nvSpPr>
          <p:cNvPr id="4" name="Pladsholder til indhold 3">
            <a:extLst>
              <a:ext uri="{FF2B5EF4-FFF2-40B4-BE49-F238E27FC236}">
                <a16:creationId xmlns:a16="http://schemas.microsoft.com/office/drawing/2014/main" id="{ABB3CD4B-57C9-43EF-803F-3631AC230B47}"/>
              </a:ext>
            </a:extLst>
          </p:cNvPr>
          <p:cNvSpPr>
            <a:spLocks noGrp="1"/>
          </p:cNvSpPr>
          <p:nvPr>
            <p:ph sz="half" idx="1"/>
          </p:nvPr>
        </p:nvSpPr>
        <p:spPr/>
        <p:txBody>
          <a:bodyPr/>
          <a:lstStyle/>
          <a:p>
            <a:r>
              <a:rPr lang="da-DK" dirty="0"/>
              <a:t>$</a:t>
            </a:r>
            <a:r>
              <a:rPr lang="da-DK" dirty="0" err="1"/>
              <a:t>db-</a:t>
            </a:r>
            <a:r>
              <a:rPr lang="da-DK" dirty="0"/>
              <a:t>&gt;</a:t>
            </a:r>
            <a:r>
              <a:rPr lang="da-DK" dirty="0" err="1"/>
              <a:t>query</a:t>
            </a:r>
            <a:r>
              <a:rPr lang="da-DK" dirty="0"/>
              <a:t>(”INSERT INTO users </a:t>
            </a:r>
            <a:br>
              <a:rPr lang="da-DK" dirty="0"/>
            </a:br>
            <a:r>
              <a:rPr lang="da-DK" dirty="0"/>
              <a:t>	(feltnavn1, feltnavn2, feltnavn3) </a:t>
            </a:r>
            <a:br>
              <a:rPr lang="da-DK" dirty="0"/>
            </a:br>
            <a:r>
              <a:rPr lang="da-DK" dirty="0"/>
              <a:t>	VALUES (‘værdi1’, ‘værdi2’, ‘værdi3’) ”);</a:t>
            </a:r>
          </a:p>
          <a:p>
            <a:r>
              <a:rPr lang="da-DK" dirty="0"/>
              <a:t>Hvis du bruger værdier fra din formular (og dermed din $_POST variabel) skal du være opmærksom på at få tilføjet citationstegnene, for de står ikke i din $_POST variabel</a:t>
            </a:r>
          </a:p>
          <a:p>
            <a:r>
              <a:rPr lang="da-DK" dirty="0"/>
              <a:t>Det kan gøres på to måder: enten med </a:t>
            </a:r>
            <a:r>
              <a:rPr lang="da-DK" dirty="0" err="1"/>
              <a:t>dot</a:t>
            </a:r>
            <a:r>
              <a:rPr lang="da-DK" dirty="0"/>
              <a:t> </a:t>
            </a:r>
            <a:r>
              <a:rPr lang="da-DK" dirty="0" err="1"/>
              <a:t>concatenatoren</a:t>
            </a:r>
            <a:r>
              <a:rPr lang="da-DK" dirty="0"/>
              <a:t> (punktum) eller ved at bruge </a:t>
            </a:r>
            <a:r>
              <a:rPr lang="da-DK" dirty="0" err="1"/>
              <a:t>curly</a:t>
            </a:r>
            <a:r>
              <a:rPr lang="da-DK" dirty="0"/>
              <a:t> </a:t>
            </a:r>
            <a:r>
              <a:rPr lang="da-DK" dirty="0" err="1"/>
              <a:t>brackets</a:t>
            </a:r>
            <a:r>
              <a:rPr lang="da-DK" dirty="0"/>
              <a:t> (interpolation)</a:t>
            </a:r>
          </a:p>
          <a:p>
            <a:pPr lvl="1"/>
            <a:r>
              <a:rPr lang="da-DK" dirty="0"/>
              <a:t>Jeg bruger altid interpolation, da jeg synes, det er lettere at læse</a:t>
            </a:r>
          </a:p>
          <a:p>
            <a:pPr lvl="1"/>
            <a:r>
              <a:rPr lang="da-DK" dirty="0"/>
              <a:t>Se eksempel på begge dele på næste side</a:t>
            </a:r>
          </a:p>
        </p:txBody>
      </p:sp>
      <p:pic>
        <p:nvPicPr>
          <p:cNvPr id="6" name="Pladsholder til billede 5">
            <a:extLst>
              <a:ext uri="{FF2B5EF4-FFF2-40B4-BE49-F238E27FC236}">
                <a16:creationId xmlns:a16="http://schemas.microsoft.com/office/drawing/2014/main" id="{195DD269-28E8-49BF-BA04-D1C49F38A40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29" b="629"/>
          <a:stretch>
            <a:fillRect/>
          </a:stretch>
        </p:blipFill>
        <p:spPr/>
      </p:pic>
      <p:sp>
        <p:nvSpPr>
          <p:cNvPr id="5" name="Pladsholder til tekst 4">
            <a:extLst>
              <a:ext uri="{FF2B5EF4-FFF2-40B4-BE49-F238E27FC236}">
                <a16:creationId xmlns:a16="http://schemas.microsoft.com/office/drawing/2014/main" id="{40945D54-1731-49E4-85D6-71C99D5D73EA}"/>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176057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C5F0A7-E9AA-416C-8A87-CCBFAB2ADB99}"/>
              </a:ext>
            </a:extLst>
          </p:cNvPr>
          <p:cNvSpPr>
            <a:spLocks noGrp="1"/>
          </p:cNvSpPr>
          <p:nvPr>
            <p:ph type="title"/>
          </p:nvPr>
        </p:nvSpPr>
        <p:spPr/>
        <p:txBody>
          <a:bodyPr/>
          <a:lstStyle/>
          <a:p>
            <a:r>
              <a:rPr lang="da-DK" dirty="0"/>
              <a:t>SQL INSERT INTO</a:t>
            </a:r>
          </a:p>
        </p:txBody>
      </p:sp>
      <p:sp>
        <p:nvSpPr>
          <p:cNvPr id="4" name="Pladsholder til indhold 3">
            <a:extLst>
              <a:ext uri="{FF2B5EF4-FFF2-40B4-BE49-F238E27FC236}">
                <a16:creationId xmlns:a16="http://schemas.microsoft.com/office/drawing/2014/main" id="{E7292F7B-9C57-4097-81BE-D87897FD8FC2}"/>
              </a:ext>
            </a:extLst>
          </p:cNvPr>
          <p:cNvSpPr>
            <a:spLocks noGrp="1"/>
          </p:cNvSpPr>
          <p:nvPr>
            <p:ph sz="half" idx="1"/>
          </p:nvPr>
        </p:nvSpPr>
        <p:spPr/>
        <p:txBody>
          <a:bodyPr>
            <a:normAutofit/>
          </a:bodyPr>
          <a:lstStyle/>
          <a:p>
            <a:r>
              <a:rPr lang="da-DK" dirty="0"/>
              <a:t>Med </a:t>
            </a:r>
            <a:r>
              <a:rPr lang="da-DK" dirty="0" err="1"/>
              <a:t>dot</a:t>
            </a:r>
            <a:r>
              <a:rPr lang="da-DK" dirty="0"/>
              <a:t> </a:t>
            </a:r>
            <a:r>
              <a:rPr lang="da-DK" dirty="0" err="1"/>
              <a:t>concatenator</a:t>
            </a:r>
            <a:r>
              <a:rPr lang="da-DK" dirty="0"/>
              <a:t>:</a:t>
            </a:r>
            <a:br>
              <a:rPr lang="da-DK" dirty="0"/>
            </a:br>
            <a:br>
              <a:rPr lang="da-DK" dirty="0"/>
            </a:br>
            <a:r>
              <a:rPr lang="da-DK" sz="2800" dirty="0">
                <a:solidFill>
                  <a:srgbClr val="9933FF"/>
                </a:solidFill>
                <a:latin typeface="Courier New" panose="02070309020205020404" pitchFamily="49" charset="0"/>
                <a:cs typeface="Courier New" panose="02070309020205020404" pitchFamily="49" charset="0"/>
              </a:rPr>
              <a:t>$</a:t>
            </a:r>
            <a:r>
              <a:rPr lang="da-DK" sz="2800" dirty="0" err="1">
                <a:solidFill>
                  <a:srgbClr val="9933FF"/>
                </a:solidFill>
                <a:latin typeface="Courier New" panose="02070309020205020404" pitchFamily="49" charset="0"/>
                <a:cs typeface="Courier New" panose="02070309020205020404" pitchFamily="49" charset="0"/>
              </a:rPr>
              <a:t>db</a:t>
            </a:r>
            <a:r>
              <a:rPr lang="da-DK" sz="2800" dirty="0" err="1">
                <a:solidFill>
                  <a:srgbClr val="00B0F0"/>
                </a:solidFill>
                <a:latin typeface="Courier New" panose="02070309020205020404" pitchFamily="49" charset="0"/>
                <a:cs typeface="Courier New" panose="02070309020205020404" pitchFamily="49" charset="0"/>
              </a:rPr>
              <a:t>-</a:t>
            </a:r>
            <a:r>
              <a:rPr lang="da-DK" sz="2800" dirty="0">
                <a:solidFill>
                  <a:srgbClr val="00B0F0"/>
                </a:solidFill>
                <a:latin typeface="Courier New" panose="02070309020205020404" pitchFamily="49" charset="0"/>
                <a:cs typeface="Courier New" panose="02070309020205020404" pitchFamily="49" charset="0"/>
              </a:rPr>
              <a:t>&gt;</a:t>
            </a:r>
            <a:r>
              <a:rPr lang="da-DK" sz="2800" dirty="0" err="1">
                <a:latin typeface="Courier New" panose="02070309020205020404" pitchFamily="49" charset="0"/>
                <a:cs typeface="Courier New" panose="02070309020205020404" pitchFamily="49" charset="0"/>
              </a:rPr>
              <a:t>query</a:t>
            </a:r>
            <a:r>
              <a:rPr lang="da-DK" sz="2800" dirty="0">
                <a:latin typeface="Courier New" panose="02070309020205020404" pitchFamily="49" charset="0"/>
                <a:cs typeface="Courier New" panose="02070309020205020404" pitchFamily="49" charset="0"/>
              </a:rPr>
              <a:t>(</a:t>
            </a:r>
            <a:r>
              <a:rPr lang="da-DK" sz="2800" dirty="0">
                <a:solidFill>
                  <a:srgbClr val="FF9933"/>
                </a:solidFill>
                <a:latin typeface="Courier New" panose="02070309020205020404" pitchFamily="49" charset="0"/>
                <a:cs typeface="Courier New" panose="02070309020205020404" pitchFamily="49" charset="0"/>
              </a:rPr>
              <a:t>”INSERT INTO users (</a:t>
            </a:r>
            <a:r>
              <a:rPr lang="da-DK" sz="2800" dirty="0" err="1">
                <a:solidFill>
                  <a:srgbClr val="FF9933"/>
                </a:solidFill>
                <a:latin typeface="Courier New" panose="02070309020205020404" pitchFamily="49" charset="0"/>
                <a:cs typeface="Courier New" panose="02070309020205020404" pitchFamily="49" charset="0"/>
              </a:rPr>
              <a:t>Firstname</a:t>
            </a:r>
            <a:r>
              <a:rPr lang="da-DK" sz="2800" dirty="0">
                <a:solidFill>
                  <a:srgbClr val="FF9933"/>
                </a:solidFill>
                <a:latin typeface="Courier New" panose="02070309020205020404" pitchFamily="49" charset="0"/>
                <a:cs typeface="Courier New" panose="02070309020205020404" pitchFamily="49" charset="0"/>
              </a:rPr>
              <a:t>, </a:t>
            </a:r>
            <a:r>
              <a:rPr lang="da-DK" sz="2800" dirty="0" err="1">
                <a:solidFill>
                  <a:srgbClr val="FF9933"/>
                </a:solidFill>
                <a:latin typeface="Courier New" panose="02070309020205020404" pitchFamily="49" charset="0"/>
                <a:cs typeface="Courier New" panose="02070309020205020404" pitchFamily="49" charset="0"/>
              </a:rPr>
              <a:t>Lastname</a:t>
            </a:r>
            <a:r>
              <a:rPr lang="da-DK" sz="2800" dirty="0">
                <a:solidFill>
                  <a:srgbClr val="FF9933"/>
                </a:solidFill>
                <a:latin typeface="Courier New" panose="02070309020205020404" pitchFamily="49" charset="0"/>
                <a:cs typeface="Courier New" panose="02070309020205020404" pitchFamily="49" charset="0"/>
              </a:rPr>
              <a:t>) 	VALUES (‘”</a:t>
            </a:r>
            <a:r>
              <a:rPr lang="da-DK" sz="2800" dirty="0">
                <a:latin typeface="Courier New" panose="02070309020205020404" pitchFamily="49" charset="0"/>
                <a:cs typeface="Courier New" panose="02070309020205020404" pitchFamily="49" charset="0"/>
              </a:rPr>
              <a:t>.</a:t>
            </a:r>
            <a:r>
              <a:rPr lang="da-DK" sz="2800" dirty="0">
                <a:solidFill>
                  <a:srgbClr val="9933FF"/>
                </a:solidFill>
                <a:latin typeface="Courier New" panose="02070309020205020404" pitchFamily="49" charset="0"/>
                <a:cs typeface="Courier New" panose="02070309020205020404" pitchFamily="49" charset="0"/>
              </a:rPr>
              <a:t>$_POST</a:t>
            </a:r>
            <a:r>
              <a:rPr lang="da-DK" sz="2800" dirty="0">
                <a:latin typeface="Courier New" panose="02070309020205020404" pitchFamily="49" charset="0"/>
                <a:cs typeface="Courier New" panose="02070309020205020404" pitchFamily="49" charset="0"/>
              </a:rPr>
              <a:t>[</a:t>
            </a:r>
            <a:r>
              <a:rPr lang="da-DK" sz="2800" dirty="0">
                <a:solidFill>
                  <a:schemeClr val="accent3">
                    <a:lumMod val="60000"/>
                    <a:lumOff val="40000"/>
                  </a:schemeClr>
                </a:solidFill>
                <a:latin typeface="Courier New" panose="02070309020205020404" pitchFamily="49" charset="0"/>
                <a:cs typeface="Courier New" panose="02070309020205020404" pitchFamily="49" charset="0"/>
              </a:rPr>
              <a:t>‘</a:t>
            </a:r>
            <a:r>
              <a:rPr lang="da-DK" sz="2800" dirty="0" err="1">
                <a:solidFill>
                  <a:schemeClr val="accent3">
                    <a:lumMod val="60000"/>
                    <a:lumOff val="40000"/>
                  </a:schemeClr>
                </a:solidFill>
                <a:latin typeface="Courier New" panose="02070309020205020404" pitchFamily="49" charset="0"/>
                <a:cs typeface="Courier New" panose="02070309020205020404" pitchFamily="49" charset="0"/>
              </a:rPr>
              <a:t>firstname</a:t>
            </a:r>
            <a:r>
              <a:rPr lang="da-DK" sz="2800" dirty="0">
                <a:solidFill>
                  <a:schemeClr val="accent3">
                    <a:lumMod val="60000"/>
                    <a:lumOff val="40000"/>
                  </a:schemeClr>
                </a:solidFill>
                <a:latin typeface="Courier New" panose="02070309020205020404" pitchFamily="49" charset="0"/>
                <a:cs typeface="Courier New" panose="02070309020205020404" pitchFamily="49" charset="0"/>
              </a:rPr>
              <a:t>’</a:t>
            </a:r>
            <a:r>
              <a:rPr lang="da-DK" sz="2800" dirty="0">
                <a:latin typeface="Courier New" panose="02070309020205020404" pitchFamily="49" charset="0"/>
                <a:cs typeface="Courier New" panose="02070309020205020404" pitchFamily="49" charset="0"/>
              </a:rPr>
              <a:t>]. </a:t>
            </a:r>
            <a:r>
              <a:rPr lang="da-DK" sz="2800" dirty="0">
                <a:solidFill>
                  <a:srgbClr val="FF9933"/>
                </a:solidFill>
                <a:latin typeface="Courier New" panose="02070309020205020404" pitchFamily="49" charset="0"/>
                <a:cs typeface="Courier New" panose="02070309020205020404" pitchFamily="49" charset="0"/>
              </a:rPr>
              <a:t>”’, ‘” </a:t>
            </a:r>
            <a:r>
              <a:rPr lang="da-DK" sz="2800" dirty="0">
                <a:latin typeface="Courier New" panose="02070309020205020404" pitchFamily="49" charset="0"/>
                <a:cs typeface="Courier New" panose="02070309020205020404" pitchFamily="49" charset="0"/>
              </a:rPr>
              <a:t>. 			  </a:t>
            </a:r>
            <a:r>
              <a:rPr lang="da-DK" sz="2800" dirty="0">
                <a:solidFill>
                  <a:srgbClr val="9933FF"/>
                </a:solidFill>
                <a:latin typeface="Courier New" panose="02070309020205020404" pitchFamily="49" charset="0"/>
                <a:cs typeface="Courier New" panose="02070309020205020404" pitchFamily="49" charset="0"/>
              </a:rPr>
              <a:t>$_POST</a:t>
            </a:r>
            <a:r>
              <a:rPr lang="da-DK" sz="2800" dirty="0">
                <a:latin typeface="Courier New" panose="02070309020205020404" pitchFamily="49" charset="0"/>
                <a:cs typeface="Courier New" panose="02070309020205020404" pitchFamily="49" charset="0"/>
              </a:rPr>
              <a:t>[</a:t>
            </a:r>
            <a:r>
              <a:rPr lang="da-DK" sz="2800" dirty="0">
                <a:solidFill>
                  <a:schemeClr val="accent3">
                    <a:lumMod val="60000"/>
                    <a:lumOff val="40000"/>
                  </a:schemeClr>
                </a:solidFill>
                <a:latin typeface="Courier New" panose="02070309020205020404" pitchFamily="49" charset="0"/>
                <a:cs typeface="Courier New" panose="02070309020205020404" pitchFamily="49" charset="0"/>
              </a:rPr>
              <a:t>‘</a:t>
            </a:r>
            <a:r>
              <a:rPr lang="da-DK" sz="2800" dirty="0" err="1">
                <a:solidFill>
                  <a:schemeClr val="accent3">
                    <a:lumMod val="60000"/>
                    <a:lumOff val="40000"/>
                  </a:schemeClr>
                </a:solidFill>
                <a:latin typeface="Courier New" panose="02070309020205020404" pitchFamily="49" charset="0"/>
                <a:cs typeface="Courier New" panose="02070309020205020404" pitchFamily="49" charset="0"/>
              </a:rPr>
              <a:t>lastname</a:t>
            </a:r>
            <a:r>
              <a:rPr lang="da-DK" sz="2800" dirty="0">
                <a:solidFill>
                  <a:schemeClr val="accent3">
                    <a:lumMod val="60000"/>
                    <a:lumOff val="40000"/>
                  </a:schemeClr>
                </a:solidFill>
                <a:latin typeface="Courier New" panose="02070309020205020404" pitchFamily="49" charset="0"/>
                <a:cs typeface="Courier New" panose="02070309020205020404" pitchFamily="49" charset="0"/>
              </a:rPr>
              <a:t>’</a:t>
            </a:r>
            <a:r>
              <a:rPr lang="da-DK" sz="2800" dirty="0">
                <a:latin typeface="Courier New" panose="02070309020205020404" pitchFamily="49" charset="0"/>
                <a:cs typeface="Courier New" panose="02070309020205020404" pitchFamily="49" charset="0"/>
              </a:rPr>
              <a:t>] . </a:t>
            </a:r>
            <a:r>
              <a:rPr lang="da-DK" sz="2800" dirty="0">
                <a:solidFill>
                  <a:srgbClr val="FF9933"/>
                </a:solidFill>
                <a:latin typeface="Courier New" panose="02070309020205020404" pitchFamily="49" charset="0"/>
                <a:cs typeface="Courier New" panose="02070309020205020404" pitchFamily="49" charset="0"/>
              </a:rPr>
              <a:t>”’)”</a:t>
            </a:r>
            <a:r>
              <a:rPr lang="da-DK" sz="2800" dirty="0">
                <a:latin typeface="Courier New" panose="02070309020205020404" pitchFamily="49" charset="0"/>
                <a:cs typeface="Courier New" panose="02070309020205020404" pitchFamily="49" charset="0"/>
              </a:rPr>
              <a:t>);</a:t>
            </a:r>
            <a:br>
              <a:rPr lang="da-DK" sz="2800" dirty="0">
                <a:latin typeface="Courier New" panose="02070309020205020404" pitchFamily="49" charset="0"/>
                <a:cs typeface="Courier New" panose="02070309020205020404" pitchFamily="49" charset="0"/>
              </a:rPr>
            </a:br>
            <a:br>
              <a:rPr lang="da-DK" sz="2800" dirty="0">
                <a:latin typeface="Courier New" panose="02070309020205020404" pitchFamily="49" charset="0"/>
                <a:cs typeface="Courier New" panose="02070309020205020404" pitchFamily="49" charset="0"/>
              </a:rPr>
            </a:br>
            <a:r>
              <a:rPr lang="da-DK" dirty="0">
                <a:latin typeface="+mj-lt"/>
                <a:cs typeface="Courier New" panose="02070309020205020404" pitchFamily="49" charset="0"/>
              </a:rPr>
              <a:t>Strengen går fra INSERT INTO og helt indtil det første citationstegn ‘</a:t>
            </a:r>
            <a:endParaRPr lang="da-DK" dirty="0">
              <a:latin typeface="Courier New" panose="02070309020205020404" pitchFamily="49" charset="0"/>
              <a:cs typeface="Courier New" panose="02070309020205020404" pitchFamily="49" charset="0"/>
            </a:endParaRPr>
          </a:p>
          <a:p>
            <a:r>
              <a:rPr lang="da-DK" dirty="0"/>
              <a:t>Med interpolation:</a:t>
            </a:r>
            <a:br>
              <a:rPr lang="da-DK" dirty="0"/>
            </a:br>
            <a:br>
              <a:rPr lang="da-DK" dirty="0"/>
            </a:br>
            <a:r>
              <a:rPr lang="da-DK" sz="2800" dirty="0">
                <a:solidFill>
                  <a:srgbClr val="9933FF"/>
                </a:solidFill>
                <a:latin typeface="Courier New" panose="02070309020205020404" pitchFamily="49" charset="0"/>
                <a:cs typeface="Courier New" panose="02070309020205020404" pitchFamily="49" charset="0"/>
              </a:rPr>
              <a:t>$</a:t>
            </a:r>
            <a:r>
              <a:rPr lang="da-DK" sz="2800" dirty="0" err="1">
                <a:solidFill>
                  <a:srgbClr val="9933FF"/>
                </a:solidFill>
                <a:latin typeface="Courier New" panose="02070309020205020404" pitchFamily="49" charset="0"/>
                <a:cs typeface="Courier New" panose="02070309020205020404" pitchFamily="49" charset="0"/>
              </a:rPr>
              <a:t>db</a:t>
            </a:r>
            <a:r>
              <a:rPr lang="da-DK" sz="2800" dirty="0" err="1">
                <a:solidFill>
                  <a:srgbClr val="00B0F0"/>
                </a:solidFill>
                <a:latin typeface="Courier New" panose="02070309020205020404" pitchFamily="49" charset="0"/>
                <a:cs typeface="Courier New" panose="02070309020205020404" pitchFamily="49" charset="0"/>
              </a:rPr>
              <a:t>-</a:t>
            </a:r>
            <a:r>
              <a:rPr lang="da-DK" sz="2800" dirty="0">
                <a:solidFill>
                  <a:srgbClr val="00B0F0"/>
                </a:solidFill>
                <a:latin typeface="Courier New" panose="02070309020205020404" pitchFamily="49" charset="0"/>
                <a:cs typeface="Courier New" panose="02070309020205020404" pitchFamily="49" charset="0"/>
              </a:rPr>
              <a:t>&gt;</a:t>
            </a:r>
            <a:r>
              <a:rPr lang="da-DK" sz="2800" dirty="0" err="1">
                <a:latin typeface="Courier New" panose="02070309020205020404" pitchFamily="49" charset="0"/>
                <a:cs typeface="Courier New" panose="02070309020205020404" pitchFamily="49" charset="0"/>
              </a:rPr>
              <a:t>query</a:t>
            </a:r>
            <a:r>
              <a:rPr lang="da-DK" sz="2800" dirty="0">
                <a:latin typeface="Courier New" panose="02070309020205020404" pitchFamily="49" charset="0"/>
                <a:cs typeface="Courier New" panose="02070309020205020404" pitchFamily="49" charset="0"/>
              </a:rPr>
              <a:t>(</a:t>
            </a:r>
            <a:r>
              <a:rPr lang="da-DK" sz="2800" dirty="0">
                <a:solidFill>
                  <a:srgbClr val="FF9933"/>
                </a:solidFill>
                <a:latin typeface="Courier New" panose="02070309020205020404" pitchFamily="49" charset="0"/>
                <a:cs typeface="Courier New" panose="02070309020205020404" pitchFamily="49" charset="0"/>
              </a:rPr>
              <a:t>”INSERT INTO users (</a:t>
            </a:r>
            <a:r>
              <a:rPr lang="da-DK" sz="2800" dirty="0" err="1">
                <a:solidFill>
                  <a:srgbClr val="FF9933"/>
                </a:solidFill>
                <a:latin typeface="Courier New" panose="02070309020205020404" pitchFamily="49" charset="0"/>
                <a:cs typeface="Courier New" panose="02070309020205020404" pitchFamily="49" charset="0"/>
              </a:rPr>
              <a:t>Firstname</a:t>
            </a:r>
            <a:r>
              <a:rPr lang="da-DK" sz="2800" dirty="0">
                <a:solidFill>
                  <a:srgbClr val="FF9933"/>
                </a:solidFill>
                <a:latin typeface="Courier New" panose="02070309020205020404" pitchFamily="49" charset="0"/>
                <a:cs typeface="Courier New" panose="02070309020205020404" pitchFamily="49" charset="0"/>
              </a:rPr>
              <a:t>, </a:t>
            </a:r>
            <a:r>
              <a:rPr lang="da-DK" sz="2800" dirty="0" err="1">
                <a:solidFill>
                  <a:srgbClr val="FF9933"/>
                </a:solidFill>
                <a:latin typeface="Courier New" panose="02070309020205020404" pitchFamily="49" charset="0"/>
                <a:cs typeface="Courier New" panose="02070309020205020404" pitchFamily="49" charset="0"/>
              </a:rPr>
              <a:t>Lastname</a:t>
            </a:r>
            <a:r>
              <a:rPr lang="da-DK" sz="2800" dirty="0">
                <a:solidFill>
                  <a:srgbClr val="FF9933"/>
                </a:solidFill>
                <a:latin typeface="Courier New" panose="02070309020205020404" pitchFamily="49" charset="0"/>
                <a:cs typeface="Courier New" panose="02070309020205020404" pitchFamily="49" charset="0"/>
              </a:rPr>
              <a:t>) 	VALUES (‘{</a:t>
            </a:r>
            <a:r>
              <a:rPr lang="da-DK" sz="2800" dirty="0">
                <a:solidFill>
                  <a:srgbClr val="9933FF"/>
                </a:solidFill>
                <a:latin typeface="Courier New" panose="02070309020205020404" pitchFamily="49" charset="0"/>
                <a:cs typeface="Courier New" panose="02070309020205020404" pitchFamily="49" charset="0"/>
              </a:rPr>
              <a:t>$_POST</a:t>
            </a:r>
            <a:r>
              <a:rPr lang="da-DK" sz="2800" dirty="0">
                <a:latin typeface="Courier New" panose="02070309020205020404" pitchFamily="49" charset="0"/>
                <a:cs typeface="Courier New" panose="02070309020205020404" pitchFamily="49" charset="0"/>
              </a:rPr>
              <a:t>[</a:t>
            </a:r>
            <a:r>
              <a:rPr lang="da-DK" sz="2800" dirty="0">
                <a:solidFill>
                  <a:schemeClr val="accent3">
                    <a:lumMod val="60000"/>
                    <a:lumOff val="40000"/>
                  </a:schemeClr>
                </a:solidFill>
                <a:latin typeface="Courier New" panose="02070309020205020404" pitchFamily="49" charset="0"/>
                <a:cs typeface="Courier New" panose="02070309020205020404" pitchFamily="49" charset="0"/>
              </a:rPr>
              <a:t>‘</a:t>
            </a:r>
            <a:r>
              <a:rPr lang="da-DK" sz="2800" dirty="0" err="1">
                <a:solidFill>
                  <a:schemeClr val="accent3">
                    <a:lumMod val="60000"/>
                    <a:lumOff val="40000"/>
                  </a:schemeClr>
                </a:solidFill>
                <a:latin typeface="Courier New" panose="02070309020205020404" pitchFamily="49" charset="0"/>
                <a:cs typeface="Courier New" panose="02070309020205020404" pitchFamily="49" charset="0"/>
              </a:rPr>
              <a:t>firstname</a:t>
            </a:r>
            <a:r>
              <a:rPr lang="da-DK" sz="2800" dirty="0">
                <a:solidFill>
                  <a:schemeClr val="accent3">
                    <a:lumMod val="60000"/>
                    <a:lumOff val="40000"/>
                  </a:schemeClr>
                </a:solidFill>
                <a:latin typeface="Courier New" panose="02070309020205020404" pitchFamily="49" charset="0"/>
                <a:cs typeface="Courier New" panose="02070309020205020404" pitchFamily="49" charset="0"/>
              </a:rPr>
              <a:t>’</a:t>
            </a:r>
            <a:r>
              <a:rPr lang="da-DK" sz="2800" dirty="0">
                <a:latin typeface="Courier New" panose="02070309020205020404" pitchFamily="49" charset="0"/>
                <a:cs typeface="Courier New" panose="02070309020205020404" pitchFamily="49" charset="0"/>
              </a:rPr>
              <a:t>]}</a:t>
            </a:r>
            <a:r>
              <a:rPr lang="da-DK" sz="2800" dirty="0">
                <a:solidFill>
                  <a:srgbClr val="FF9933"/>
                </a:solidFill>
                <a:latin typeface="Courier New" panose="02070309020205020404" pitchFamily="49" charset="0"/>
                <a:cs typeface="Courier New" panose="02070309020205020404" pitchFamily="49" charset="0"/>
              </a:rPr>
              <a:t>’, 				‘{</a:t>
            </a:r>
            <a:r>
              <a:rPr lang="da-DK" sz="2800" dirty="0">
                <a:solidFill>
                  <a:srgbClr val="9933FF"/>
                </a:solidFill>
                <a:latin typeface="Courier New" panose="02070309020205020404" pitchFamily="49" charset="0"/>
                <a:cs typeface="Courier New" panose="02070309020205020404" pitchFamily="49" charset="0"/>
              </a:rPr>
              <a:t>$_POST</a:t>
            </a:r>
            <a:r>
              <a:rPr lang="da-DK" sz="2800" dirty="0">
                <a:latin typeface="Courier New" panose="02070309020205020404" pitchFamily="49" charset="0"/>
                <a:cs typeface="Courier New" panose="02070309020205020404" pitchFamily="49" charset="0"/>
              </a:rPr>
              <a:t>[</a:t>
            </a:r>
            <a:r>
              <a:rPr lang="da-DK" sz="2800" dirty="0">
                <a:solidFill>
                  <a:schemeClr val="accent3">
                    <a:lumMod val="60000"/>
                    <a:lumOff val="40000"/>
                  </a:schemeClr>
                </a:solidFill>
                <a:latin typeface="Courier New" panose="02070309020205020404" pitchFamily="49" charset="0"/>
                <a:cs typeface="Courier New" panose="02070309020205020404" pitchFamily="49" charset="0"/>
              </a:rPr>
              <a:t>‘</a:t>
            </a:r>
            <a:r>
              <a:rPr lang="da-DK" sz="2800" dirty="0" err="1">
                <a:solidFill>
                  <a:schemeClr val="accent3">
                    <a:lumMod val="60000"/>
                    <a:lumOff val="40000"/>
                  </a:schemeClr>
                </a:solidFill>
                <a:latin typeface="Courier New" panose="02070309020205020404" pitchFamily="49" charset="0"/>
                <a:cs typeface="Courier New" panose="02070309020205020404" pitchFamily="49" charset="0"/>
              </a:rPr>
              <a:t>lastname</a:t>
            </a:r>
            <a:r>
              <a:rPr lang="da-DK" sz="2800" dirty="0">
                <a:solidFill>
                  <a:schemeClr val="accent3">
                    <a:lumMod val="60000"/>
                    <a:lumOff val="40000"/>
                  </a:schemeClr>
                </a:solidFill>
                <a:latin typeface="Courier New" panose="02070309020205020404" pitchFamily="49" charset="0"/>
                <a:cs typeface="Courier New" panose="02070309020205020404" pitchFamily="49" charset="0"/>
              </a:rPr>
              <a:t>’</a:t>
            </a:r>
            <a:r>
              <a:rPr lang="da-DK" sz="2800" dirty="0">
                <a:latin typeface="Courier New" panose="02070309020205020404" pitchFamily="49" charset="0"/>
                <a:cs typeface="Courier New" panose="02070309020205020404" pitchFamily="49" charset="0"/>
              </a:rPr>
              <a:t>]}</a:t>
            </a:r>
            <a:r>
              <a:rPr lang="da-DK" sz="2800" dirty="0">
                <a:solidFill>
                  <a:srgbClr val="FF9933"/>
                </a:solidFill>
                <a:latin typeface="Courier New" panose="02070309020205020404" pitchFamily="49" charset="0"/>
                <a:cs typeface="Courier New" panose="02070309020205020404" pitchFamily="49" charset="0"/>
              </a:rPr>
              <a:t>’)”</a:t>
            </a:r>
            <a:r>
              <a:rPr lang="da-DK" sz="2800" dirty="0">
                <a:latin typeface="Courier New" panose="02070309020205020404" pitchFamily="49" charset="0"/>
                <a:cs typeface="Courier New" panose="02070309020205020404" pitchFamily="49" charset="0"/>
              </a:rPr>
              <a:t>);</a:t>
            </a:r>
            <a:br>
              <a:rPr lang="da-DK" sz="2800" dirty="0">
                <a:latin typeface="Courier New" panose="02070309020205020404" pitchFamily="49" charset="0"/>
                <a:cs typeface="Courier New" panose="02070309020205020404" pitchFamily="49" charset="0"/>
              </a:rPr>
            </a:br>
            <a:br>
              <a:rPr lang="da-DK" sz="2800" dirty="0">
                <a:latin typeface="Courier New" panose="02070309020205020404" pitchFamily="49" charset="0"/>
                <a:cs typeface="Courier New" panose="02070309020205020404" pitchFamily="49" charset="0"/>
              </a:rPr>
            </a:br>
            <a:r>
              <a:rPr lang="da-DK" dirty="0">
                <a:latin typeface="+mj-lt"/>
                <a:cs typeface="Courier New" panose="02070309020205020404" pitchFamily="49" charset="0"/>
              </a:rPr>
              <a:t>Denne metode finder jeg lettere at læse, for så har jeg ikke både enkelte og dobbelte citationstegn. Her har jeg kun brug for de enkelte citationstegn, fordi jeg ikke skal afslutte strengen for at lave </a:t>
            </a:r>
            <a:r>
              <a:rPr lang="da-DK" dirty="0" err="1">
                <a:latin typeface="+mj-lt"/>
                <a:cs typeface="Courier New" panose="02070309020205020404" pitchFamily="49" charset="0"/>
              </a:rPr>
              <a:t>dot</a:t>
            </a:r>
            <a:r>
              <a:rPr lang="da-DK" dirty="0">
                <a:latin typeface="+mj-lt"/>
                <a:cs typeface="Courier New" panose="02070309020205020404" pitchFamily="49" charset="0"/>
              </a:rPr>
              <a:t> </a:t>
            </a:r>
            <a:r>
              <a:rPr lang="da-DK" dirty="0" err="1">
                <a:latin typeface="+mj-lt"/>
                <a:cs typeface="Courier New" panose="02070309020205020404" pitchFamily="49" charset="0"/>
              </a:rPr>
              <a:t>concatenation</a:t>
            </a:r>
            <a:endParaRPr lang="da-DK" dirty="0">
              <a:latin typeface="+mj-lt"/>
              <a:cs typeface="Courier New" panose="02070309020205020404" pitchFamily="49" charset="0"/>
            </a:endParaRPr>
          </a:p>
        </p:txBody>
      </p:sp>
      <p:pic>
        <p:nvPicPr>
          <p:cNvPr id="6" name="Pladsholder til billede 5">
            <a:extLst>
              <a:ext uri="{FF2B5EF4-FFF2-40B4-BE49-F238E27FC236}">
                <a16:creationId xmlns:a16="http://schemas.microsoft.com/office/drawing/2014/main" id="{3DF84130-2DA1-4C34-87F3-F34E352B5D22}"/>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50" b="650"/>
          <a:stretch>
            <a:fillRect/>
          </a:stretch>
        </p:blipFill>
        <p:spPr/>
      </p:pic>
      <p:sp>
        <p:nvSpPr>
          <p:cNvPr id="5" name="Pladsholder til tekst 4">
            <a:extLst>
              <a:ext uri="{FF2B5EF4-FFF2-40B4-BE49-F238E27FC236}">
                <a16:creationId xmlns:a16="http://schemas.microsoft.com/office/drawing/2014/main" id="{9DBAE6B6-1E09-487B-8DCC-B071B14B6E1A}"/>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3655399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9F9936-C1A7-45C5-8B10-95E6E1E76540}"/>
              </a:ext>
            </a:extLst>
          </p:cNvPr>
          <p:cNvSpPr>
            <a:spLocks noGrp="1"/>
          </p:cNvSpPr>
          <p:nvPr>
            <p:ph type="title"/>
          </p:nvPr>
        </p:nvSpPr>
        <p:spPr/>
        <p:txBody>
          <a:bodyPr/>
          <a:lstStyle/>
          <a:p>
            <a:r>
              <a:rPr lang="da-DK" dirty="0"/>
              <a:t>SQL INSERT INTO</a:t>
            </a:r>
          </a:p>
        </p:txBody>
      </p:sp>
      <p:sp>
        <p:nvSpPr>
          <p:cNvPr id="4" name="Pladsholder til indhold 3">
            <a:extLst>
              <a:ext uri="{FF2B5EF4-FFF2-40B4-BE49-F238E27FC236}">
                <a16:creationId xmlns:a16="http://schemas.microsoft.com/office/drawing/2014/main" id="{AF5BB217-1C64-4940-ABB0-A47F6F02B3D5}"/>
              </a:ext>
            </a:extLst>
          </p:cNvPr>
          <p:cNvSpPr>
            <a:spLocks noGrp="1"/>
          </p:cNvSpPr>
          <p:nvPr>
            <p:ph sz="half" idx="1"/>
          </p:nvPr>
        </p:nvSpPr>
        <p:spPr/>
        <p:txBody>
          <a:bodyPr/>
          <a:lstStyle/>
          <a:p>
            <a:r>
              <a:rPr lang="da-DK" dirty="0"/>
              <a:t>Du kan også vælge at lægge dine formular værdier over i selvstændige variabler, tilføje citationstegn med </a:t>
            </a:r>
            <a:r>
              <a:rPr lang="da-DK" dirty="0" err="1"/>
              <a:t>dot</a:t>
            </a:r>
            <a:r>
              <a:rPr lang="da-DK" dirty="0"/>
              <a:t> </a:t>
            </a:r>
            <a:r>
              <a:rPr lang="da-DK" dirty="0" err="1"/>
              <a:t>concatenatoren</a:t>
            </a:r>
            <a:r>
              <a:rPr lang="da-DK" dirty="0"/>
              <a:t> og herefter bruge variablerne til din SQL sætning</a:t>
            </a:r>
            <a:br>
              <a:rPr lang="da-DK" dirty="0"/>
            </a:br>
            <a:br>
              <a:rPr lang="da-DK" dirty="0"/>
            </a:br>
            <a:r>
              <a:rPr lang="da-DK" sz="2800" dirty="0">
                <a:solidFill>
                  <a:srgbClr val="9933FF"/>
                </a:solidFill>
                <a:latin typeface="Courier New" panose="02070309020205020404" pitchFamily="49" charset="0"/>
                <a:cs typeface="Courier New" panose="02070309020205020404" pitchFamily="49" charset="0"/>
              </a:rPr>
              <a:t>$</a:t>
            </a:r>
            <a:r>
              <a:rPr lang="da-DK" sz="2800" dirty="0" err="1">
                <a:solidFill>
                  <a:srgbClr val="9933FF"/>
                </a:solidFill>
                <a:latin typeface="Courier New" panose="02070309020205020404" pitchFamily="49" charset="0"/>
                <a:cs typeface="Courier New" panose="02070309020205020404" pitchFamily="49" charset="0"/>
              </a:rPr>
              <a:t>firstname</a:t>
            </a:r>
            <a:r>
              <a:rPr lang="da-DK" sz="2800" dirty="0">
                <a:solidFill>
                  <a:srgbClr val="9933FF"/>
                </a:solidFill>
                <a:latin typeface="Courier New" panose="02070309020205020404" pitchFamily="49" charset="0"/>
                <a:cs typeface="Courier New" panose="02070309020205020404" pitchFamily="49" charset="0"/>
              </a:rPr>
              <a:t> </a:t>
            </a:r>
            <a:r>
              <a:rPr lang="da-DK" sz="2800" dirty="0">
                <a:solidFill>
                  <a:srgbClr val="E57E0D"/>
                </a:solidFill>
                <a:latin typeface="Courier New" panose="02070309020205020404" pitchFamily="49" charset="0"/>
                <a:cs typeface="Courier New" panose="02070309020205020404" pitchFamily="49" charset="0"/>
              </a:rPr>
              <a:t>= </a:t>
            </a:r>
            <a:r>
              <a:rPr lang="da-DK" sz="2800" dirty="0">
                <a:solidFill>
                  <a:srgbClr val="FF9933"/>
                </a:solidFill>
                <a:latin typeface="Courier New" panose="02070309020205020404" pitchFamily="49" charset="0"/>
                <a:cs typeface="Courier New" panose="02070309020205020404" pitchFamily="49" charset="0"/>
              </a:rPr>
              <a:t>”’” </a:t>
            </a:r>
            <a:r>
              <a:rPr lang="da-DK" sz="2800" dirty="0">
                <a:latin typeface="Courier New" panose="02070309020205020404" pitchFamily="49" charset="0"/>
                <a:cs typeface="Courier New" panose="02070309020205020404" pitchFamily="49" charset="0"/>
              </a:rPr>
              <a:t>. </a:t>
            </a:r>
            <a:r>
              <a:rPr lang="da-DK" sz="2800" dirty="0">
                <a:solidFill>
                  <a:srgbClr val="9933FF"/>
                </a:solidFill>
                <a:latin typeface="Courier New" panose="02070309020205020404" pitchFamily="49" charset="0"/>
                <a:cs typeface="Courier New" panose="02070309020205020404" pitchFamily="49" charset="0"/>
              </a:rPr>
              <a:t>$_POST</a:t>
            </a:r>
            <a:r>
              <a:rPr lang="da-DK" sz="2800" dirty="0">
                <a:latin typeface="Courier New" panose="02070309020205020404" pitchFamily="49" charset="0"/>
                <a:cs typeface="Courier New" panose="02070309020205020404" pitchFamily="49" charset="0"/>
              </a:rPr>
              <a:t>[</a:t>
            </a:r>
            <a:r>
              <a:rPr lang="da-DK" sz="2800" dirty="0">
                <a:solidFill>
                  <a:srgbClr val="E57E0D"/>
                </a:solidFill>
                <a:latin typeface="Courier New" panose="02070309020205020404" pitchFamily="49" charset="0"/>
                <a:cs typeface="Courier New" panose="02070309020205020404" pitchFamily="49" charset="0"/>
              </a:rPr>
              <a:t>‘</a:t>
            </a:r>
            <a:r>
              <a:rPr lang="da-DK" sz="2800" dirty="0" err="1">
                <a:solidFill>
                  <a:srgbClr val="E57E0D"/>
                </a:solidFill>
                <a:latin typeface="Courier New" panose="02070309020205020404" pitchFamily="49" charset="0"/>
                <a:cs typeface="Courier New" panose="02070309020205020404" pitchFamily="49" charset="0"/>
              </a:rPr>
              <a:t>firstname</a:t>
            </a:r>
            <a:r>
              <a:rPr lang="da-DK" sz="2800" dirty="0">
                <a:solidFill>
                  <a:srgbClr val="E57E0D"/>
                </a:solidFill>
                <a:latin typeface="Courier New" panose="02070309020205020404" pitchFamily="49" charset="0"/>
                <a:cs typeface="Courier New" panose="02070309020205020404" pitchFamily="49" charset="0"/>
              </a:rPr>
              <a:t>’</a:t>
            </a:r>
            <a:r>
              <a:rPr lang="da-DK" sz="2800" dirty="0">
                <a:latin typeface="Courier New" panose="02070309020205020404" pitchFamily="49" charset="0"/>
                <a:cs typeface="Courier New" panose="02070309020205020404" pitchFamily="49" charset="0"/>
              </a:rPr>
              <a:t>] . </a:t>
            </a:r>
            <a:r>
              <a:rPr lang="da-DK" sz="2800" dirty="0">
                <a:solidFill>
                  <a:srgbClr val="FF9933"/>
                </a:solidFill>
                <a:latin typeface="Courier New" panose="02070309020205020404" pitchFamily="49" charset="0"/>
                <a:cs typeface="Courier New" panose="02070309020205020404" pitchFamily="49" charset="0"/>
              </a:rPr>
              <a:t>”’”;</a:t>
            </a:r>
            <a:br>
              <a:rPr lang="da-DK" sz="2800" dirty="0">
                <a:solidFill>
                  <a:srgbClr val="FF9933"/>
                </a:solidFill>
                <a:latin typeface="Courier New" panose="02070309020205020404" pitchFamily="49" charset="0"/>
                <a:cs typeface="Courier New" panose="02070309020205020404" pitchFamily="49" charset="0"/>
              </a:rPr>
            </a:br>
            <a:r>
              <a:rPr lang="da-DK" sz="2800" dirty="0">
                <a:solidFill>
                  <a:srgbClr val="9933FF"/>
                </a:solidFill>
                <a:latin typeface="Courier New" panose="02070309020205020404" pitchFamily="49" charset="0"/>
                <a:cs typeface="Courier New" panose="02070309020205020404" pitchFamily="49" charset="0"/>
              </a:rPr>
              <a:t>$</a:t>
            </a:r>
            <a:r>
              <a:rPr lang="da-DK" sz="2800" dirty="0" err="1">
                <a:solidFill>
                  <a:srgbClr val="9933FF"/>
                </a:solidFill>
                <a:latin typeface="Courier New" panose="02070309020205020404" pitchFamily="49" charset="0"/>
                <a:cs typeface="Courier New" panose="02070309020205020404" pitchFamily="49" charset="0"/>
              </a:rPr>
              <a:t>lastname</a:t>
            </a:r>
            <a:r>
              <a:rPr lang="da-DK" sz="2800" dirty="0">
                <a:solidFill>
                  <a:srgbClr val="9933FF"/>
                </a:solidFill>
                <a:latin typeface="Courier New" panose="02070309020205020404" pitchFamily="49" charset="0"/>
                <a:cs typeface="Courier New" panose="02070309020205020404" pitchFamily="49" charset="0"/>
              </a:rPr>
              <a:t> </a:t>
            </a:r>
            <a:r>
              <a:rPr lang="da-DK" sz="2800" dirty="0">
                <a:solidFill>
                  <a:srgbClr val="E57E0D"/>
                </a:solidFill>
                <a:latin typeface="Courier New" panose="02070309020205020404" pitchFamily="49" charset="0"/>
                <a:cs typeface="Courier New" panose="02070309020205020404" pitchFamily="49" charset="0"/>
              </a:rPr>
              <a:t>= </a:t>
            </a:r>
            <a:r>
              <a:rPr lang="da-DK" sz="2800" dirty="0">
                <a:solidFill>
                  <a:srgbClr val="FF9933"/>
                </a:solidFill>
                <a:latin typeface="Courier New" panose="02070309020205020404" pitchFamily="49" charset="0"/>
                <a:cs typeface="Courier New" panose="02070309020205020404" pitchFamily="49" charset="0"/>
              </a:rPr>
              <a:t>”’” </a:t>
            </a:r>
            <a:r>
              <a:rPr lang="da-DK" sz="2800" dirty="0">
                <a:latin typeface="Courier New" panose="02070309020205020404" pitchFamily="49" charset="0"/>
                <a:cs typeface="Courier New" panose="02070309020205020404" pitchFamily="49" charset="0"/>
              </a:rPr>
              <a:t>. </a:t>
            </a:r>
            <a:r>
              <a:rPr lang="da-DK" sz="2800" dirty="0">
                <a:solidFill>
                  <a:srgbClr val="9933FF"/>
                </a:solidFill>
                <a:latin typeface="Courier New" panose="02070309020205020404" pitchFamily="49" charset="0"/>
                <a:cs typeface="Courier New" panose="02070309020205020404" pitchFamily="49" charset="0"/>
              </a:rPr>
              <a:t>$_POST</a:t>
            </a:r>
            <a:r>
              <a:rPr lang="da-DK" sz="2800" dirty="0">
                <a:latin typeface="Courier New" panose="02070309020205020404" pitchFamily="49" charset="0"/>
                <a:cs typeface="Courier New" panose="02070309020205020404" pitchFamily="49" charset="0"/>
              </a:rPr>
              <a:t>[</a:t>
            </a:r>
            <a:r>
              <a:rPr lang="da-DK" sz="2800" dirty="0">
                <a:solidFill>
                  <a:srgbClr val="E57E0D"/>
                </a:solidFill>
                <a:latin typeface="Courier New" panose="02070309020205020404" pitchFamily="49" charset="0"/>
                <a:cs typeface="Courier New" panose="02070309020205020404" pitchFamily="49" charset="0"/>
              </a:rPr>
              <a:t>‘</a:t>
            </a:r>
            <a:r>
              <a:rPr lang="da-DK" sz="2800" dirty="0" err="1">
                <a:solidFill>
                  <a:srgbClr val="E57E0D"/>
                </a:solidFill>
                <a:latin typeface="Courier New" panose="02070309020205020404" pitchFamily="49" charset="0"/>
                <a:cs typeface="Courier New" panose="02070309020205020404" pitchFamily="49" charset="0"/>
              </a:rPr>
              <a:t>lastname</a:t>
            </a:r>
            <a:r>
              <a:rPr lang="da-DK" sz="2800" dirty="0">
                <a:solidFill>
                  <a:srgbClr val="E57E0D"/>
                </a:solidFill>
                <a:latin typeface="Courier New" panose="02070309020205020404" pitchFamily="49" charset="0"/>
                <a:cs typeface="Courier New" panose="02070309020205020404" pitchFamily="49" charset="0"/>
              </a:rPr>
              <a:t>’</a:t>
            </a:r>
            <a:r>
              <a:rPr lang="da-DK" sz="2800" dirty="0">
                <a:latin typeface="Courier New" panose="02070309020205020404" pitchFamily="49" charset="0"/>
                <a:cs typeface="Courier New" panose="02070309020205020404" pitchFamily="49" charset="0"/>
              </a:rPr>
              <a:t>] . </a:t>
            </a:r>
            <a:r>
              <a:rPr lang="da-DK" sz="2800" dirty="0">
                <a:solidFill>
                  <a:srgbClr val="FF9933"/>
                </a:solidFill>
                <a:latin typeface="Courier New" panose="02070309020205020404" pitchFamily="49" charset="0"/>
                <a:cs typeface="Courier New" panose="02070309020205020404" pitchFamily="49" charset="0"/>
              </a:rPr>
              <a:t>”’”;</a:t>
            </a:r>
            <a:br>
              <a:rPr lang="da-DK" sz="2800" dirty="0">
                <a:solidFill>
                  <a:srgbClr val="FF9933"/>
                </a:solidFill>
                <a:latin typeface="Courier New" panose="02070309020205020404" pitchFamily="49" charset="0"/>
                <a:cs typeface="Courier New" panose="02070309020205020404" pitchFamily="49" charset="0"/>
              </a:rPr>
            </a:br>
            <a:br>
              <a:rPr lang="da-DK" sz="2800" dirty="0">
                <a:solidFill>
                  <a:srgbClr val="FF9933"/>
                </a:solidFill>
                <a:latin typeface="Courier New" panose="02070309020205020404" pitchFamily="49" charset="0"/>
                <a:cs typeface="Courier New" panose="02070309020205020404" pitchFamily="49" charset="0"/>
              </a:rPr>
            </a:br>
            <a:r>
              <a:rPr lang="da-DK" sz="2800" dirty="0">
                <a:solidFill>
                  <a:srgbClr val="9933FF"/>
                </a:solidFill>
                <a:latin typeface="Courier New" panose="02070309020205020404" pitchFamily="49" charset="0"/>
                <a:cs typeface="Courier New" panose="02070309020205020404" pitchFamily="49" charset="0"/>
              </a:rPr>
              <a:t>$</a:t>
            </a:r>
            <a:r>
              <a:rPr lang="da-DK" sz="2800" dirty="0" err="1">
                <a:solidFill>
                  <a:srgbClr val="9933FF"/>
                </a:solidFill>
                <a:latin typeface="Courier New" panose="02070309020205020404" pitchFamily="49" charset="0"/>
                <a:cs typeface="Courier New" panose="02070309020205020404" pitchFamily="49" charset="0"/>
              </a:rPr>
              <a:t>db</a:t>
            </a:r>
            <a:r>
              <a:rPr lang="da-DK" sz="2800" dirty="0" err="1">
                <a:solidFill>
                  <a:srgbClr val="00B0F0"/>
                </a:solidFill>
                <a:latin typeface="Courier New" panose="02070309020205020404" pitchFamily="49" charset="0"/>
                <a:cs typeface="Courier New" panose="02070309020205020404" pitchFamily="49" charset="0"/>
              </a:rPr>
              <a:t>-</a:t>
            </a:r>
            <a:r>
              <a:rPr lang="da-DK" sz="2800" dirty="0">
                <a:solidFill>
                  <a:srgbClr val="00B0F0"/>
                </a:solidFill>
                <a:latin typeface="Courier New" panose="02070309020205020404" pitchFamily="49" charset="0"/>
                <a:cs typeface="Courier New" panose="02070309020205020404" pitchFamily="49" charset="0"/>
              </a:rPr>
              <a:t>&gt;</a:t>
            </a:r>
            <a:r>
              <a:rPr lang="da-DK" sz="2800" dirty="0" err="1">
                <a:latin typeface="Courier New" panose="02070309020205020404" pitchFamily="49" charset="0"/>
                <a:cs typeface="Courier New" panose="02070309020205020404" pitchFamily="49" charset="0"/>
              </a:rPr>
              <a:t>query</a:t>
            </a:r>
            <a:r>
              <a:rPr lang="da-DK" sz="2800" dirty="0">
                <a:latin typeface="Courier New" panose="02070309020205020404" pitchFamily="49" charset="0"/>
                <a:cs typeface="Courier New" panose="02070309020205020404" pitchFamily="49" charset="0"/>
              </a:rPr>
              <a:t>(</a:t>
            </a:r>
            <a:r>
              <a:rPr lang="da-DK" sz="2800" dirty="0">
                <a:solidFill>
                  <a:srgbClr val="FF9933"/>
                </a:solidFill>
                <a:latin typeface="Courier New" panose="02070309020205020404" pitchFamily="49" charset="0"/>
                <a:cs typeface="Courier New" panose="02070309020205020404" pitchFamily="49" charset="0"/>
              </a:rPr>
              <a:t>”INSERT INTO users (</a:t>
            </a:r>
            <a:r>
              <a:rPr lang="da-DK" sz="2800" dirty="0" err="1">
                <a:solidFill>
                  <a:srgbClr val="FF9933"/>
                </a:solidFill>
                <a:latin typeface="Courier New" panose="02070309020205020404" pitchFamily="49" charset="0"/>
                <a:cs typeface="Courier New" panose="02070309020205020404" pitchFamily="49" charset="0"/>
              </a:rPr>
              <a:t>Firstname</a:t>
            </a:r>
            <a:r>
              <a:rPr lang="da-DK" sz="2800" dirty="0">
                <a:solidFill>
                  <a:srgbClr val="FF9933"/>
                </a:solidFill>
                <a:latin typeface="Courier New" panose="02070309020205020404" pitchFamily="49" charset="0"/>
                <a:cs typeface="Courier New" panose="02070309020205020404" pitchFamily="49" charset="0"/>
              </a:rPr>
              <a:t>, </a:t>
            </a:r>
            <a:r>
              <a:rPr lang="da-DK" sz="2800" dirty="0" err="1">
                <a:solidFill>
                  <a:srgbClr val="FF9933"/>
                </a:solidFill>
                <a:latin typeface="Courier New" panose="02070309020205020404" pitchFamily="49" charset="0"/>
                <a:cs typeface="Courier New" panose="02070309020205020404" pitchFamily="49" charset="0"/>
              </a:rPr>
              <a:t>Lastname</a:t>
            </a:r>
            <a:r>
              <a:rPr lang="da-DK" sz="2800" dirty="0">
                <a:solidFill>
                  <a:srgbClr val="FF9933"/>
                </a:solidFill>
                <a:latin typeface="Courier New" panose="02070309020205020404" pitchFamily="49" charset="0"/>
                <a:cs typeface="Courier New" panose="02070309020205020404" pitchFamily="49" charset="0"/>
              </a:rPr>
              <a:t>) 	     VALUES (</a:t>
            </a:r>
            <a:r>
              <a:rPr lang="da-DK" sz="2800" dirty="0">
                <a:solidFill>
                  <a:srgbClr val="9933FF"/>
                </a:solidFill>
                <a:latin typeface="Courier New" panose="02070309020205020404" pitchFamily="49" charset="0"/>
                <a:cs typeface="Courier New" panose="02070309020205020404" pitchFamily="49" charset="0"/>
              </a:rPr>
              <a:t>$</a:t>
            </a:r>
            <a:r>
              <a:rPr lang="da-DK" sz="2800" dirty="0" err="1">
                <a:solidFill>
                  <a:srgbClr val="9933FF"/>
                </a:solidFill>
                <a:latin typeface="Courier New" panose="02070309020205020404" pitchFamily="49" charset="0"/>
                <a:cs typeface="Courier New" panose="02070309020205020404" pitchFamily="49" charset="0"/>
              </a:rPr>
              <a:t>firstname</a:t>
            </a:r>
            <a:r>
              <a:rPr lang="da-DK" sz="2800" dirty="0">
                <a:solidFill>
                  <a:srgbClr val="FF9933"/>
                </a:solidFill>
                <a:latin typeface="Courier New" panose="02070309020205020404" pitchFamily="49" charset="0"/>
                <a:cs typeface="Courier New" panose="02070309020205020404" pitchFamily="49" charset="0"/>
              </a:rPr>
              <a:t>, </a:t>
            </a:r>
            <a:r>
              <a:rPr lang="da-DK" sz="2800" dirty="0">
                <a:solidFill>
                  <a:srgbClr val="9933FF"/>
                </a:solidFill>
                <a:latin typeface="Courier New" panose="02070309020205020404" pitchFamily="49" charset="0"/>
                <a:cs typeface="Courier New" panose="02070309020205020404" pitchFamily="49" charset="0"/>
              </a:rPr>
              <a:t>$</a:t>
            </a:r>
            <a:r>
              <a:rPr lang="da-DK" sz="2800" dirty="0" err="1">
                <a:solidFill>
                  <a:srgbClr val="9933FF"/>
                </a:solidFill>
                <a:latin typeface="Courier New" panose="02070309020205020404" pitchFamily="49" charset="0"/>
                <a:cs typeface="Courier New" panose="02070309020205020404" pitchFamily="49" charset="0"/>
              </a:rPr>
              <a:t>lastname</a:t>
            </a:r>
            <a:r>
              <a:rPr lang="da-DK" sz="2800" dirty="0">
                <a:solidFill>
                  <a:srgbClr val="FF9933"/>
                </a:solidFill>
                <a:latin typeface="Courier New" panose="02070309020205020404" pitchFamily="49" charset="0"/>
                <a:cs typeface="Courier New" panose="02070309020205020404" pitchFamily="49" charset="0"/>
              </a:rPr>
              <a:t>)”</a:t>
            </a:r>
            <a:r>
              <a:rPr lang="da-DK" sz="2800" dirty="0">
                <a:latin typeface="Courier New" panose="02070309020205020404" pitchFamily="49" charset="0"/>
                <a:cs typeface="Courier New" panose="02070309020205020404" pitchFamily="49" charset="0"/>
              </a:rPr>
              <a:t>);</a:t>
            </a:r>
          </a:p>
        </p:txBody>
      </p:sp>
      <p:pic>
        <p:nvPicPr>
          <p:cNvPr id="6" name="Pladsholder til billede 5">
            <a:extLst>
              <a:ext uri="{FF2B5EF4-FFF2-40B4-BE49-F238E27FC236}">
                <a16:creationId xmlns:a16="http://schemas.microsoft.com/office/drawing/2014/main" id="{26A70A80-E065-4BB0-8965-339C162356E9}"/>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50" b="650"/>
          <a:stretch>
            <a:fillRect/>
          </a:stretch>
        </p:blipFill>
        <p:spPr/>
      </p:pic>
      <p:sp>
        <p:nvSpPr>
          <p:cNvPr id="5" name="Pladsholder til tekst 4">
            <a:extLst>
              <a:ext uri="{FF2B5EF4-FFF2-40B4-BE49-F238E27FC236}">
                <a16:creationId xmlns:a16="http://schemas.microsoft.com/office/drawing/2014/main" id="{8BA94694-24A6-438F-B851-D96E34BEF42D}"/>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61099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A6FC27-F428-4E1C-86C9-3F3B6FB80222}"/>
              </a:ext>
            </a:extLst>
          </p:cNvPr>
          <p:cNvSpPr>
            <a:spLocks noGrp="1"/>
          </p:cNvSpPr>
          <p:nvPr>
            <p:ph type="title"/>
          </p:nvPr>
        </p:nvSpPr>
        <p:spPr/>
        <p:txBody>
          <a:bodyPr/>
          <a:lstStyle/>
          <a:p>
            <a:r>
              <a:rPr lang="da-DK" dirty="0"/>
              <a:t>SQL DELETE</a:t>
            </a:r>
          </a:p>
        </p:txBody>
      </p:sp>
      <p:sp>
        <p:nvSpPr>
          <p:cNvPr id="4" name="Pladsholder til indhold 3">
            <a:extLst>
              <a:ext uri="{FF2B5EF4-FFF2-40B4-BE49-F238E27FC236}">
                <a16:creationId xmlns:a16="http://schemas.microsoft.com/office/drawing/2014/main" id="{F77F6D93-6B75-4D99-AC5B-3D47B13F6E89}"/>
              </a:ext>
            </a:extLst>
          </p:cNvPr>
          <p:cNvSpPr>
            <a:spLocks noGrp="1"/>
          </p:cNvSpPr>
          <p:nvPr>
            <p:ph sz="half" idx="1"/>
          </p:nvPr>
        </p:nvSpPr>
        <p:spPr/>
        <p:txBody>
          <a:bodyPr>
            <a:normAutofit/>
          </a:bodyPr>
          <a:lstStyle/>
          <a:p>
            <a:r>
              <a:rPr lang="da-DK" dirty="0"/>
              <a:t>Du kan slette en post i din tabel ved at bruge et DELETE statement:</a:t>
            </a:r>
            <a:br>
              <a:rPr lang="da-DK" dirty="0"/>
            </a:br>
            <a:br>
              <a:rPr lang="da-DK" dirty="0"/>
            </a:br>
            <a:r>
              <a:rPr lang="da-DK" dirty="0"/>
              <a:t>DELETE FROM users WHERE </a:t>
            </a:r>
            <a:r>
              <a:rPr lang="da-DK" dirty="0" err="1"/>
              <a:t>username</a:t>
            </a:r>
            <a:r>
              <a:rPr lang="da-DK" dirty="0"/>
              <a:t> = [kriterie]</a:t>
            </a:r>
          </a:p>
          <a:p>
            <a:r>
              <a:rPr lang="da-DK" dirty="0"/>
              <a:t>Ligesom INSERT INTO returnerer DELETE også enten TRUE eller FALSE</a:t>
            </a:r>
          </a:p>
          <a:p>
            <a:r>
              <a:rPr lang="da-DK" dirty="0"/>
              <a:t>Husk at teste på, om din DELETE lykkes </a:t>
            </a:r>
            <a:br>
              <a:rPr lang="da-DK" dirty="0"/>
            </a:br>
            <a:br>
              <a:rPr lang="da-DK" dirty="0"/>
            </a:br>
            <a:r>
              <a:rPr lang="en-US" sz="2800" dirty="0">
                <a:solidFill>
                  <a:schemeClr val="accent3">
                    <a:lumMod val="40000"/>
                    <a:lumOff val="60000"/>
                  </a:schemeClr>
                </a:solidFill>
                <a:latin typeface="Courier New" panose="02070309020205020404" pitchFamily="49" charset="0"/>
                <a:cs typeface="Courier New" panose="02070309020205020404" pitchFamily="49" charset="0"/>
              </a:rPr>
              <a:t>if</a:t>
            </a:r>
            <a:r>
              <a:rPr lang="en-US" sz="2800" dirty="0">
                <a:latin typeface="Courier New" panose="02070309020205020404" pitchFamily="49" charset="0"/>
                <a:cs typeface="Courier New" panose="02070309020205020404" pitchFamily="49" charset="0"/>
              </a:rPr>
              <a:t> (</a:t>
            </a:r>
            <a:r>
              <a:rPr lang="en-US" sz="2800" dirty="0">
                <a:solidFill>
                  <a:srgbClr val="9933FF"/>
                </a:solidFill>
                <a:latin typeface="Courier New" panose="02070309020205020404" pitchFamily="49" charset="0"/>
                <a:cs typeface="Courier New" panose="02070309020205020404" pitchFamily="49" charset="0"/>
              </a:rPr>
              <a:t>$</a:t>
            </a:r>
            <a:r>
              <a:rPr lang="en-US" sz="2800" dirty="0" err="1">
                <a:solidFill>
                  <a:srgbClr val="9933FF"/>
                </a:solidFill>
                <a:latin typeface="Courier New" panose="02070309020205020404" pitchFamily="49" charset="0"/>
                <a:cs typeface="Courier New" panose="02070309020205020404" pitchFamily="49" charset="0"/>
              </a:rPr>
              <a:t>db</a:t>
            </a:r>
            <a:r>
              <a:rPr lang="en-US" sz="2800" dirty="0">
                <a:solidFill>
                  <a:srgbClr val="00B0F0"/>
                </a:solidFill>
                <a:latin typeface="Courier New" panose="02070309020205020404" pitchFamily="49" charset="0"/>
                <a:cs typeface="Courier New" panose="02070309020205020404" pitchFamily="49" charset="0"/>
              </a:rPr>
              <a:t>-&gt;</a:t>
            </a:r>
            <a:r>
              <a:rPr lang="en-US" sz="2800" dirty="0">
                <a:latin typeface="Courier New" panose="02070309020205020404" pitchFamily="49" charset="0"/>
                <a:cs typeface="Courier New" panose="02070309020205020404" pitchFamily="49" charset="0"/>
              </a:rPr>
              <a:t>query(</a:t>
            </a:r>
            <a:r>
              <a:rPr lang="en-US" sz="2800" dirty="0">
                <a:solidFill>
                  <a:srgbClr val="FF9933"/>
                </a:solidFill>
                <a:latin typeface="Courier New" panose="02070309020205020404" pitchFamily="49" charset="0"/>
                <a:cs typeface="Courier New" panose="02070309020205020404" pitchFamily="49" charset="0"/>
              </a:rPr>
              <a:t>"DELETE FROM users WHERE username = '"</a:t>
            </a:r>
            <a:r>
              <a:rPr lang="en-US" sz="2800" dirty="0">
                <a:latin typeface="Courier New" panose="02070309020205020404" pitchFamily="49" charset="0"/>
                <a:cs typeface="Courier New" panose="02070309020205020404" pitchFamily="49" charset="0"/>
              </a:rPr>
              <a:t>.</a:t>
            </a:r>
            <a:r>
              <a:rPr lang="en-US" sz="2800" dirty="0">
                <a:solidFill>
                  <a:srgbClr val="9933FF"/>
                </a:solidFill>
                <a:latin typeface="Courier New" panose="02070309020205020404" pitchFamily="49" charset="0"/>
                <a:cs typeface="Courier New" panose="02070309020205020404" pitchFamily="49" charset="0"/>
              </a:rPr>
              <a:t>$_POST</a:t>
            </a:r>
            <a:r>
              <a:rPr lang="en-US" sz="2800" dirty="0">
                <a:latin typeface="Courier New" panose="02070309020205020404" pitchFamily="49" charset="0"/>
                <a:cs typeface="Courier New" panose="02070309020205020404" pitchFamily="49" charset="0"/>
              </a:rPr>
              <a:t>[</a:t>
            </a:r>
            <a:r>
              <a:rPr lang="en-US" sz="2800" dirty="0">
                <a:solidFill>
                  <a:schemeClr val="accent3">
                    <a:lumMod val="60000"/>
                    <a:lumOff val="40000"/>
                  </a:schemeClr>
                </a:solidFill>
                <a:latin typeface="Courier New" panose="02070309020205020404" pitchFamily="49" charset="0"/>
                <a:cs typeface="Courier New" panose="02070309020205020404" pitchFamily="49" charset="0"/>
              </a:rPr>
              <a:t>'</a:t>
            </a:r>
            <a:r>
              <a:rPr lang="en-US" sz="2800" dirty="0" err="1">
                <a:solidFill>
                  <a:schemeClr val="accent3">
                    <a:lumMod val="60000"/>
                    <a:lumOff val="40000"/>
                  </a:schemeClr>
                </a:solidFill>
                <a:latin typeface="Courier New" panose="02070309020205020404" pitchFamily="49" charset="0"/>
                <a:cs typeface="Courier New" panose="02070309020205020404" pitchFamily="49" charset="0"/>
              </a:rPr>
              <a:t>userdelete</a:t>
            </a:r>
            <a:r>
              <a:rPr lang="en-US" sz="2800" dirty="0">
                <a:solidFill>
                  <a:schemeClr val="accent3">
                    <a:lumMod val="60000"/>
                    <a:lumOff val="40000"/>
                  </a:schemeClr>
                </a:solidFill>
                <a:latin typeface="Courier New" panose="02070309020205020404" pitchFamily="49" charset="0"/>
                <a:cs typeface="Courier New" panose="02070309020205020404" pitchFamily="49" charset="0"/>
              </a:rPr>
              <a:t>'</a:t>
            </a:r>
            <a:r>
              <a:rPr lang="en-US" sz="2800" dirty="0">
                <a:latin typeface="Courier New" panose="02070309020205020404" pitchFamily="49" charset="0"/>
                <a:cs typeface="Courier New" panose="02070309020205020404" pitchFamily="49" charset="0"/>
              </a:rPr>
              <a:t>].</a:t>
            </a:r>
            <a:r>
              <a:rPr lang="en-US" sz="2800" dirty="0">
                <a:solidFill>
                  <a:srgbClr val="FF9933"/>
                </a:solidFill>
                <a:latin typeface="Courier New" panose="02070309020205020404" pitchFamily="49" charset="0"/>
                <a:cs typeface="Courier New" panose="02070309020205020404" pitchFamily="49" charset="0"/>
              </a:rPr>
              <a:t>“’”</a:t>
            </a:r>
            <a:r>
              <a:rPr lang="en-US" sz="2800" dirty="0">
                <a:latin typeface="Courier New" panose="02070309020205020404" pitchFamily="49" charset="0"/>
                <a:cs typeface="Courier New" panose="02070309020205020404" pitchFamily="49" charset="0"/>
              </a:rPr>
              <a:t>))</a:t>
            </a:r>
            <a:br>
              <a:rPr lang="en-US" sz="2800" dirty="0">
                <a:latin typeface="Courier New" panose="02070309020205020404" pitchFamily="49" charset="0"/>
                <a:cs typeface="Courier New" panose="02070309020205020404" pitchFamily="49" charset="0"/>
              </a:rPr>
            </a:br>
            <a:r>
              <a:rPr lang="da-DK" sz="2800" dirty="0">
                <a:latin typeface="Courier New" panose="02070309020205020404" pitchFamily="49" charset="0"/>
                <a:cs typeface="Courier New" panose="02070309020205020404" pitchFamily="49" charset="0"/>
              </a:rPr>
              <a:t>{</a:t>
            </a:r>
            <a:br>
              <a:rPr lang="da-DK" sz="2800" dirty="0">
                <a:latin typeface="Courier New" panose="02070309020205020404" pitchFamily="49" charset="0"/>
                <a:cs typeface="Courier New" panose="02070309020205020404" pitchFamily="49" charset="0"/>
              </a:rPr>
            </a:br>
            <a:r>
              <a:rPr lang="da-DK" sz="2800" dirty="0">
                <a:latin typeface="Courier New" panose="02070309020205020404" pitchFamily="49" charset="0"/>
                <a:cs typeface="Courier New" panose="02070309020205020404" pitchFamily="49" charset="0"/>
              </a:rPr>
              <a:t>	</a:t>
            </a:r>
            <a:r>
              <a:rPr lang="da-DK" sz="2800" dirty="0" err="1">
                <a:solidFill>
                  <a:schemeClr val="accent3">
                    <a:lumMod val="40000"/>
                    <a:lumOff val="60000"/>
                  </a:schemeClr>
                </a:solidFill>
                <a:latin typeface="Courier New" panose="02070309020205020404" pitchFamily="49" charset="0"/>
                <a:cs typeface="Courier New" panose="02070309020205020404" pitchFamily="49" charset="0"/>
              </a:rPr>
              <a:t>echo</a:t>
            </a:r>
            <a:r>
              <a:rPr lang="da-DK" sz="2800" dirty="0">
                <a:latin typeface="Courier New" panose="02070309020205020404" pitchFamily="49" charset="0"/>
                <a:cs typeface="Courier New" panose="02070309020205020404" pitchFamily="49" charset="0"/>
              </a:rPr>
              <a:t> </a:t>
            </a:r>
            <a:r>
              <a:rPr lang="da-DK" sz="2800" dirty="0">
                <a:solidFill>
                  <a:srgbClr val="FF9933"/>
                </a:solidFill>
                <a:latin typeface="Courier New" panose="02070309020205020404" pitchFamily="49" charset="0"/>
                <a:cs typeface="Courier New" panose="02070309020205020404" pitchFamily="49" charset="0"/>
              </a:rPr>
              <a:t>"Brugeren "</a:t>
            </a:r>
            <a:r>
              <a:rPr lang="da-DK" sz="2800" dirty="0">
                <a:latin typeface="Courier New" panose="02070309020205020404" pitchFamily="49" charset="0"/>
                <a:cs typeface="Courier New" panose="02070309020205020404" pitchFamily="49" charset="0"/>
              </a:rPr>
              <a:t>. </a:t>
            </a:r>
            <a:r>
              <a:rPr lang="da-DK" sz="2800" dirty="0">
                <a:solidFill>
                  <a:srgbClr val="9933FF"/>
                </a:solidFill>
                <a:latin typeface="Courier New" panose="02070309020205020404" pitchFamily="49" charset="0"/>
                <a:cs typeface="Courier New" panose="02070309020205020404" pitchFamily="49" charset="0"/>
              </a:rPr>
              <a:t>$_POST</a:t>
            </a:r>
            <a:r>
              <a:rPr lang="da-DK" sz="2800" dirty="0">
                <a:latin typeface="Courier New" panose="02070309020205020404" pitchFamily="49" charset="0"/>
                <a:cs typeface="Courier New" panose="02070309020205020404" pitchFamily="49" charset="0"/>
              </a:rPr>
              <a:t>[</a:t>
            </a:r>
            <a:r>
              <a:rPr lang="da-DK" sz="2800" dirty="0">
                <a:solidFill>
                  <a:schemeClr val="accent3">
                    <a:lumMod val="60000"/>
                    <a:lumOff val="40000"/>
                  </a:schemeClr>
                </a:solidFill>
                <a:latin typeface="Courier New" panose="02070309020205020404" pitchFamily="49" charset="0"/>
                <a:cs typeface="Courier New" panose="02070309020205020404" pitchFamily="49" charset="0"/>
              </a:rPr>
              <a:t>'</a:t>
            </a:r>
            <a:r>
              <a:rPr lang="da-DK" sz="2800" dirty="0" err="1">
                <a:solidFill>
                  <a:schemeClr val="accent3">
                    <a:lumMod val="60000"/>
                    <a:lumOff val="40000"/>
                  </a:schemeClr>
                </a:solidFill>
                <a:latin typeface="Courier New" panose="02070309020205020404" pitchFamily="49" charset="0"/>
                <a:cs typeface="Courier New" panose="02070309020205020404" pitchFamily="49" charset="0"/>
              </a:rPr>
              <a:t>userdelete</a:t>
            </a:r>
            <a:r>
              <a:rPr lang="da-DK" sz="2800" dirty="0">
                <a:solidFill>
                  <a:schemeClr val="accent3">
                    <a:lumMod val="60000"/>
                    <a:lumOff val="40000"/>
                  </a:schemeClr>
                </a:solidFill>
                <a:latin typeface="Courier New" panose="02070309020205020404" pitchFamily="49" charset="0"/>
                <a:cs typeface="Courier New" panose="02070309020205020404" pitchFamily="49" charset="0"/>
              </a:rPr>
              <a:t>'</a:t>
            </a:r>
            <a:r>
              <a:rPr lang="da-DK" sz="2800" dirty="0">
                <a:latin typeface="Courier New" panose="02070309020205020404" pitchFamily="49" charset="0"/>
                <a:cs typeface="Courier New" panose="02070309020205020404" pitchFamily="49" charset="0"/>
              </a:rPr>
              <a:t>] .</a:t>
            </a:r>
            <a:r>
              <a:rPr lang="da-DK" sz="2800" dirty="0">
                <a:solidFill>
                  <a:srgbClr val="FF9933"/>
                </a:solidFill>
                <a:latin typeface="Courier New" panose="02070309020205020404" pitchFamily="49" charset="0"/>
                <a:cs typeface="Courier New" panose="02070309020205020404" pitchFamily="49" charset="0"/>
              </a:rPr>
              <a:t>" 		      blev slettet</a:t>
            </a:r>
            <a:r>
              <a:rPr lang="da-DK" sz="2800" dirty="0">
                <a:latin typeface="Courier New" panose="02070309020205020404" pitchFamily="49" charset="0"/>
                <a:cs typeface="Courier New" panose="02070309020205020404" pitchFamily="49" charset="0"/>
              </a:rPr>
              <a:t>";</a:t>
            </a:r>
            <a:br>
              <a:rPr lang="da-DK" sz="2800" dirty="0">
                <a:latin typeface="Courier New" panose="02070309020205020404" pitchFamily="49" charset="0"/>
                <a:cs typeface="Courier New" panose="02070309020205020404" pitchFamily="49" charset="0"/>
              </a:rPr>
            </a:br>
            <a:r>
              <a:rPr lang="da-DK" sz="2800" dirty="0">
                <a:latin typeface="Courier New" panose="02070309020205020404" pitchFamily="49" charset="0"/>
                <a:cs typeface="Courier New" panose="02070309020205020404" pitchFamily="49" charset="0"/>
              </a:rPr>
              <a:t>} </a:t>
            </a:r>
            <a:r>
              <a:rPr lang="da-DK" sz="2800" dirty="0" err="1">
                <a:solidFill>
                  <a:schemeClr val="accent3">
                    <a:lumMod val="40000"/>
                    <a:lumOff val="60000"/>
                  </a:schemeClr>
                </a:solidFill>
                <a:latin typeface="Courier New" panose="02070309020205020404" pitchFamily="49" charset="0"/>
                <a:cs typeface="Courier New" panose="02070309020205020404" pitchFamily="49" charset="0"/>
              </a:rPr>
              <a:t>else</a:t>
            </a:r>
            <a:r>
              <a:rPr lang="da-DK" sz="2800" dirty="0">
                <a:latin typeface="Courier New" panose="02070309020205020404" pitchFamily="49" charset="0"/>
                <a:cs typeface="Courier New" panose="02070309020205020404" pitchFamily="49" charset="0"/>
              </a:rPr>
              <a:t> </a:t>
            </a:r>
            <a:br>
              <a:rPr lang="da-DK" sz="2800" dirty="0">
                <a:latin typeface="Courier New" panose="02070309020205020404" pitchFamily="49" charset="0"/>
                <a:cs typeface="Courier New" panose="02070309020205020404" pitchFamily="49" charset="0"/>
              </a:rPr>
            </a:br>
            <a:r>
              <a:rPr lang="da-DK" sz="2800" dirty="0">
                <a:latin typeface="Courier New" panose="02070309020205020404" pitchFamily="49" charset="0"/>
                <a:cs typeface="Courier New" panose="02070309020205020404" pitchFamily="49" charset="0"/>
              </a:rPr>
              <a:t>{	</a:t>
            </a:r>
            <a:br>
              <a:rPr lang="da-DK" sz="2800" dirty="0">
                <a:latin typeface="Courier New" panose="02070309020205020404" pitchFamily="49" charset="0"/>
                <a:cs typeface="Courier New" panose="02070309020205020404" pitchFamily="49" charset="0"/>
              </a:rPr>
            </a:br>
            <a:r>
              <a:rPr lang="da-DK" sz="2800" dirty="0">
                <a:latin typeface="Courier New" panose="02070309020205020404" pitchFamily="49" charset="0"/>
                <a:cs typeface="Courier New" panose="02070309020205020404" pitchFamily="49" charset="0"/>
              </a:rPr>
              <a:t>	</a:t>
            </a:r>
            <a:r>
              <a:rPr lang="da-DK" sz="2800" dirty="0" err="1">
                <a:solidFill>
                  <a:schemeClr val="accent3">
                    <a:lumMod val="40000"/>
                    <a:lumOff val="60000"/>
                  </a:schemeClr>
                </a:solidFill>
                <a:latin typeface="Courier New" panose="02070309020205020404" pitchFamily="49" charset="0"/>
                <a:cs typeface="Courier New" panose="02070309020205020404" pitchFamily="49" charset="0"/>
              </a:rPr>
              <a:t>echo</a:t>
            </a:r>
            <a:r>
              <a:rPr lang="da-DK" sz="2800" dirty="0">
                <a:latin typeface="Courier New" panose="02070309020205020404" pitchFamily="49" charset="0"/>
                <a:cs typeface="Courier New" panose="02070309020205020404" pitchFamily="49" charset="0"/>
              </a:rPr>
              <a:t> </a:t>
            </a:r>
            <a:r>
              <a:rPr lang="da-DK" sz="2800" dirty="0">
                <a:solidFill>
                  <a:srgbClr val="FF9933"/>
                </a:solidFill>
                <a:latin typeface="Courier New" panose="02070309020205020404" pitchFamily="49" charset="0"/>
                <a:cs typeface="Courier New" panose="02070309020205020404" pitchFamily="49" charset="0"/>
              </a:rPr>
              <a:t>"Fejl ved sletning af bruger: "</a:t>
            </a:r>
            <a:r>
              <a:rPr lang="da-DK" sz="2800" dirty="0">
                <a:latin typeface="Courier New" panose="02070309020205020404" pitchFamily="49" charset="0"/>
                <a:cs typeface="Courier New" panose="02070309020205020404" pitchFamily="49" charset="0"/>
              </a:rPr>
              <a:t>.</a:t>
            </a:r>
            <a:br>
              <a:rPr lang="da-DK" sz="2800" dirty="0">
                <a:latin typeface="Courier New" panose="02070309020205020404" pitchFamily="49" charset="0"/>
                <a:cs typeface="Courier New" panose="02070309020205020404" pitchFamily="49" charset="0"/>
              </a:rPr>
            </a:br>
            <a:r>
              <a:rPr lang="da-DK" sz="2800" dirty="0">
                <a:latin typeface="Courier New" panose="02070309020205020404" pitchFamily="49" charset="0"/>
                <a:cs typeface="Courier New" panose="02070309020205020404" pitchFamily="49" charset="0"/>
              </a:rPr>
              <a:t>	      </a:t>
            </a:r>
            <a:r>
              <a:rPr lang="da-DK" sz="2800" dirty="0">
                <a:solidFill>
                  <a:srgbClr val="9933FF"/>
                </a:solidFill>
                <a:latin typeface="Courier New" panose="02070309020205020404" pitchFamily="49" charset="0"/>
                <a:cs typeface="Courier New" panose="02070309020205020404" pitchFamily="49" charset="0"/>
              </a:rPr>
              <a:t>$</a:t>
            </a:r>
            <a:r>
              <a:rPr lang="da-DK" sz="2800" dirty="0" err="1">
                <a:solidFill>
                  <a:srgbClr val="9933FF"/>
                </a:solidFill>
                <a:latin typeface="Courier New" panose="02070309020205020404" pitchFamily="49" charset="0"/>
                <a:cs typeface="Courier New" panose="02070309020205020404" pitchFamily="49" charset="0"/>
              </a:rPr>
              <a:t>db</a:t>
            </a:r>
            <a:r>
              <a:rPr lang="da-DK" sz="2800" dirty="0" err="1">
                <a:solidFill>
                  <a:srgbClr val="00B0F0"/>
                </a:solidFill>
                <a:latin typeface="Courier New" panose="02070309020205020404" pitchFamily="49" charset="0"/>
                <a:cs typeface="Courier New" panose="02070309020205020404" pitchFamily="49" charset="0"/>
              </a:rPr>
              <a:t>-</a:t>
            </a:r>
            <a:r>
              <a:rPr lang="da-DK" sz="2800" dirty="0">
                <a:solidFill>
                  <a:srgbClr val="00B0F0"/>
                </a:solidFill>
                <a:latin typeface="Courier New" panose="02070309020205020404" pitchFamily="49" charset="0"/>
                <a:cs typeface="Courier New" panose="02070309020205020404" pitchFamily="49" charset="0"/>
              </a:rPr>
              <a:t>&gt;</a:t>
            </a:r>
            <a:r>
              <a:rPr lang="da-DK" sz="2800" dirty="0" err="1">
                <a:latin typeface="Courier New" panose="02070309020205020404" pitchFamily="49" charset="0"/>
                <a:cs typeface="Courier New" panose="02070309020205020404" pitchFamily="49" charset="0"/>
              </a:rPr>
              <a:t>error</a:t>
            </a:r>
            <a:r>
              <a:rPr lang="da-DK" sz="2800" dirty="0">
                <a:latin typeface="Courier New" panose="02070309020205020404" pitchFamily="49" charset="0"/>
                <a:cs typeface="Courier New" panose="02070309020205020404" pitchFamily="49" charset="0"/>
              </a:rPr>
              <a:t>;</a:t>
            </a:r>
            <a:br>
              <a:rPr lang="da-DK" sz="2800" dirty="0">
                <a:latin typeface="Courier New" panose="02070309020205020404" pitchFamily="49" charset="0"/>
                <a:cs typeface="Courier New" panose="02070309020205020404" pitchFamily="49" charset="0"/>
              </a:rPr>
            </a:br>
            <a:r>
              <a:rPr lang="da-DK" sz="2800" dirty="0">
                <a:latin typeface="Courier New" panose="02070309020205020404" pitchFamily="49" charset="0"/>
                <a:cs typeface="Courier New" panose="02070309020205020404" pitchFamily="49" charset="0"/>
              </a:rPr>
              <a:t>}</a:t>
            </a:r>
          </a:p>
        </p:txBody>
      </p:sp>
      <p:pic>
        <p:nvPicPr>
          <p:cNvPr id="6" name="Pladsholder til billede 5">
            <a:extLst>
              <a:ext uri="{FF2B5EF4-FFF2-40B4-BE49-F238E27FC236}">
                <a16:creationId xmlns:a16="http://schemas.microsoft.com/office/drawing/2014/main" id="{C4288ECF-E5A4-4C64-8885-E60B99B7DF0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656" b="656"/>
          <a:stretch>
            <a:fillRect/>
          </a:stretch>
        </p:blipFill>
        <p:spPr/>
      </p:pic>
      <p:sp>
        <p:nvSpPr>
          <p:cNvPr id="5" name="Pladsholder til tekst 4">
            <a:extLst>
              <a:ext uri="{FF2B5EF4-FFF2-40B4-BE49-F238E27FC236}">
                <a16:creationId xmlns:a16="http://schemas.microsoft.com/office/drawing/2014/main" id="{A68C4809-D5D2-42AB-9824-C5DAEF5185B2}"/>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1505352365"/>
      </p:ext>
    </p:extLst>
  </p:cSld>
  <p:clrMapOvr>
    <a:masterClrMapping/>
  </p:clrMapOvr>
</p:sld>
</file>

<file path=ppt/theme/theme1.xml><?xml version="1.0" encoding="utf-8"?>
<a:theme xmlns:a="http://schemas.openxmlformats.org/drawingml/2006/main" name="AspIT">
  <a:themeElements>
    <a:clrScheme name="AspIT">
      <a:dk1>
        <a:srgbClr val="000000"/>
      </a:dk1>
      <a:lt1>
        <a:srgbClr val="FFFFFF"/>
      </a:lt1>
      <a:dk2>
        <a:srgbClr val="000000"/>
      </a:dk2>
      <a:lt2>
        <a:srgbClr val="FFFFFF"/>
      </a:lt2>
      <a:accent1>
        <a:srgbClr val="194541"/>
      </a:accent1>
      <a:accent2>
        <a:srgbClr val="FF5747"/>
      </a:accent2>
      <a:accent3>
        <a:srgbClr val="286759"/>
      </a:accent3>
      <a:accent4>
        <a:srgbClr val="919191"/>
      </a:accent4>
      <a:accent5>
        <a:srgbClr val="091918"/>
      </a:accent5>
      <a:accent6>
        <a:srgbClr val="389D88"/>
      </a:accent6>
      <a:hlink>
        <a:srgbClr val="FF5746"/>
      </a:hlink>
      <a:folHlink>
        <a:srgbClr val="FF5746"/>
      </a:folHlink>
    </a:clrScheme>
    <a:fontScheme name="AspI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spIT" id="{92F472C1-B45A-4F06-B673-BF3E77CBB7B4}" vid="{8B622855-EF13-4346-A99E-124CA1240397}"/>
    </a:ext>
  </a:ext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IBM Plex Mono"/>
        <a:ea typeface="IBM Plex Mono"/>
        <a:cs typeface="IBM Plex Mono"/>
      </a:majorFont>
      <a:minorFont>
        <a:latin typeface="IBM Plex Mono"/>
        <a:ea typeface="IBM Plex Mono"/>
        <a:cs typeface="IBM Plex Mono"/>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50000"/>
              </a:srgbClr>
            </a:outerShdw>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outerShdw blurRad="635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t">
        <a:spAutoFit/>
      </a:bodyPr>
      <a:lstStyle>
        <a:defPPr marL="0" marR="0" indent="0" algn="l" defTabSz="825500" rtl="0" fontAlgn="auto" latinLnBrk="0" hangingPunct="0">
          <a:lnSpc>
            <a:spcPct val="130000"/>
          </a:lnSpc>
          <a:spcBef>
            <a:spcPts val="2500"/>
          </a:spcBef>
          <a:spcAft>
            <a:spcPts val="0"/>
          </a:spcAft>
          <a:buClrTx/>
          <a:buSzTx/>
          <a:buFontTx/>
          <a:buNone/>
          <a:tabLst/>
          <a:defRPr kumimoji="0" sz="3400" b="0" i="0" u="none" strike="noStrike" cap="none" spc="0" normalizeH="0" baseline="0">
            <a:ln>
              <a:noFill/>
            </a:ln>
            <a:solidFill>
              <a:srgbClr val="66635F"/>
            </a:solidFill>
            <a:effectLst/>
            <a:uFillTx/>
            <a:latin typeface="+mn-lt"/>
            <a:ea typeface="+mn-ea"/>
            <a:cs typeface="+mn-cs"/>
            <a:sym typeface="IBM Plex Mo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mn-lt"/>
            <a:ea typeface="+mn-ea"/>
            <a:cs typeface="+mn-cs"/>
            <a:sym typeface="IBM Plex Mo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B42AA98BE77D1A458521DBA3750F9CCF" ma:contentTypeVersion="13" ma:contentTypeDescription="Opret et nyt dokument." ma:contentTypeScope="" ma:versionID="eb7d91b5d6b05e4f282f052282cc77b8">
  <xsd:schema xmlns:xsd="http://www.w3.org/2001/XMLSchema" xmlns:xs="http://www.w3.org/2001/XMLSchema" xmlns:p="http://schemas.microsoft.com/office/2006/metadata/properties" xmlns:ns2="124eee8e-a453-4d03-97ae-e597d1bf9971" xmlns:ns3="aa423d99-4979-4218-8d0c-b8f011706b27" targetNamespace="http://schemas.microsoft.com/office/2006/metadata/properties" ma:root="true" ma:fieldsID="eb993a132503ed963decfc03381691fa" ns2:_="" ns3:_="">
    <xsd:import namespace="124eee8e-a453-4d03-97ae-e597d1bf9971"/>
    <xsd:import namespace="aa423d99-4979-4218-8d0c-b8f011706b2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4eee8e-a453-4d03-97ae-e597d1bf99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Billedmærker" ma:readOnly="false" ma:fieldId="{5cf76f15-5ced-4ddc-b409-7134ff3c332f}" ma:taxonomyMulti="true" ma:sspId="386ca3c2-92b5-467d-bbcf-cd8964db9f57"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a423d99-4979-4218-8d0c-b8f011706b27"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58253bed-7e8b-4af0-9b2a-2b25ab73ea5c}" ma:internalName="TaxCatchAll" ma:showField="CatchAllData" ma:web="aa423d99-4979-4218-8d0c-b8f011706b2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24eee8e-a453-4d03-97ae-e597d1bf9971">
      <Terms xmlns="http://schemas.microsoft.com/office/infopath/2007/PartnerControls"/>
    </lcf76f155ced4ddcb4097134ff3c332f>
    <TaxCatchAll xmlns="aa423d99-4979-4218-8d0c-b8f011706b27" xsi:nil="true"/>
  </documentManagement>
</p:properties>
</file>

<file path=customXml/itemProps1.xml><?xml version="1.0" encoding="utf-8"?>
<ds:datastoreItem xmlns:ds="http://schemas.openxmlformats.org/officeDocument/2006/customXml" ds:itemID="{8E2866EF-0152-4562-A306-964EFFDAA954}"/>
</file>

<file path=customXml/itemProps2.xml><?xml version="1.0" encoding="utf-8"?>
<ds:datastoreItem xmlns:ds="http://schemas.openxmlformats.org/officeDocument/2006/customXml" ds:itemID="{CC2D1505-2673-4164-8329-11DDEDB4BF57}"/>
</file>

<file path=customXml/itemProps3.xml><?xml version="1.0" encoding="utf-8"?>
<ds:datastoreItem xmlns:ds="http://schemas.openxmlformats.org/officeDocument/2006/customXml" ds:itemID="{CB01E699-5C75-45CE-8DD4-B1F3314D2F61}"/>
</file>

<file path=docProps/app.xml><?xml version="1.0" encoding="utf-8"?>
<Properties xmlns="http://schemas.openxmlformats.org/officeDocument/2006/extended-properties" xmlns:vt="http://schemas.openxmlformats.org/officeDocument/2006/docPropsVTypes">
  <Template>AspIT</Template>
  <TotalTime>6882</TotalTime>
  <Words>650</Words>
  <Application>Microsoft Office PowerPoint</Application>
  <PresentationFormat>Brugerdefineret</PresentationFormat>
  <Paragraphs>25</Paragraphs>
  <Slides>7</Slides>
  <Notes>0</Notes>
  <HiddenSlides>0</HiddenSlides>
  <MMClips>0</MMClips>
  <ScaleCrop>false</ScaleCrop>
  <HeadingPairs>
    <vt:vector size="6" baseType="variant">
      <vt:variant>
        <vt:lpstr>Benyttede skrifttyper</vt:lpstr>
      </vt:variant>
      <vt:variant>
        <vt:i4>7</vt:i4>
      </vt:variant>
      <vt:variant>
        <vt:lpstr>Tema</vt:lpstr>
      </vt:variant>
      <vt:variant>
        <vt:i4>1</vt:i4>
      </vt:variant>
      <vt:variant>
        <vt:lpstr>Slidetitler</vt:lpstr>
      </vt:variant>
      <vt:variant>
        <vt:i4>7</vt:i4>
      </vt:variant>
    </vt:vector>
  </HeadingPairs>
  <TitlesOfParts>
    <vt:vector size="15" baseType="lpstr">
      <vt:lpstr>Arial</vt:lpstr>
      <vt:lpstr>Calibri</vt:lpstr>
      <vt:lpstr>Calibri Light</vt:lpstr>
      <vt:lpstr>Courier New</vt:lpstr>
      <vt:lpstr>Helvetica</vt:lpstr>
      <vt:lpstr>Helvetica Neue</vt:lpstr>
      <vt:lpstr>IBM Plex Sans</vt:lpstr>
      <vt:lpstr>AspIT</vt:lpstr>
      <vt:lpstr>PHP og databaser</vt:lpstr>
      <vt:lpstr>SQL INSERT INTO</vt:lpstr>
      <vt:lpstr>SQL INSERT INTO</vt:lpstr>
      <vt:lpstr>SQL INSERT INTO</vt:lpstr>
      <vt:lpstr>SQL INSERT INTO</vt:lpstr>
      <vt:lpstr>SQL INSERT INTO</vt:lpstr>
      <vt:lpstr>SQL DELETE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Construction</dc:title>
  <dc:creator>Eskild Enemark</dc:creator>
  <cp:lastModifiedBy>Hanne Lund</cp:lastModifiedBy>
  <cp:revision>170</cp:revision>
  <dcterms:modified xsi:type="dcterms:W3CDTF">2023-06-05T18:49:03Z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0x010100B42AA98BE77D1A458521DBA3750F9CCF</vt:lpwstr>
  </property>
</Properties>
</file>